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</p:sldIdLst>
  <p:sldSz cx="5140325" cy="8820150"/>
  <p:notesSz cx="6858000" cy="9144000"/>
  <p:embeddedFontLst>
    <p:embeddedFont>
      <p:font typeface="Consolas" panose="020B0609020204030204" pitchFamily="49" charset="0"/>
      <p:regular r:id="rId3"/>
      <p:bold r:id="rId4"/>
      <p:italic r:id="rId5"/>
      <p:boldItalic r:id="rId6"/>
    </p:embeddedFont>
    <p:embeddedFont>
      <p:font typeface="Porky's" panose="00000700000000000000" pitchFamily="2" charset="0"/>
      <p:bold r:id="rId7"/>
    </p:embeddedFont>
    <p:embeddedFont>
      <p:font typeface="Calibri Light" panose="020F0302020204030204" pitchFamily="34" charset="0"/>
      <p:regular r:id="rId8"/>
      <p:italic r:id="rId9"/>
    </p:embeddedFont>
    <p:embeddedFont>
      <p:font typeface="Carton Six" panose="020B0601010101010101" pitchFamily="34" charset="0"/>
      <p:regular r:id="rId10"/>
    </p:embeddedFont>
    <p:embeddedFont>
      <p:font typeface="OogieBoogie" panose="00000400000000000000" pitchFamily="2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s-V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6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font" Target="fonts/font11.fntdata"/><Relationship Id="rId18" Type="http://schemas.openxmlformats.org/officeDocument/2006/relationships/theme" Target="theme/theme1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font" Target="fonts/font10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font" Target="fonts/font9.fntdata"/><Relationship Id="rId5" Type="http://schemas.openxmlformats.org/officeDocument/2006/relationships/font" Target="fonts/font3.fntdata"/><Relationship Id="rId15" Type="http://schemas.openxmlformats.org/officeDocument/2006/relationships/font" Target="fonts/font13.fntdata"/><Relationship Id="rId10" Type="http://schemas.openxmlformats.org/officeDocument/2006/relationships/font" Target="fonts/font8.fntdata"/><Relationship Id="rId19" Type="http://schemas.openxmlformats.org/officeDocument/2006/relationships/tableStyles" Target="tableStyles.xml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525" y="1443483"/>
            <a:ext cx="4369276" cy="3070719"/>
          </a:xfrm>
        </p:spPr>
        <p:txBody>
          <a:bodyPr anchor="b"/>
          <a:lstStyle>
            <a:lvl1pPr algn="ctr">
              <a:defRPr sz="3373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541" y="4632621"/>
            <a:ext cx="3855244" cy="2129494"/>
          </a:xfrm>
        </p:spPr>
        <p:txBody>
          <a:bodyPr/>
          <a:lstStyle>
            <a:lvl1pPr marL="0" indent="0" algn="ctr">
              <a:buNone/>
              <a:defRPr sz="1349"/>
            </a:lvl1pPr>
            <a:lvl2pPr marL="257038" indent="0" algn="ctr">
              <a:buNone/>
              <a:defRPr sz="1124"/>
            </a:lvl2pPr>
            <a:lvl3pPr marL="514076" indent="0" algn="ctr">
              <a:buNone/>
              <a:defRPr sz="1012"/>
            </a:lvl3pPr>
            <a:lvl4pPr marL="771114" indent="0" algn="ctr">
              <a:buNone/>
              <a:defRPr sz="900"/>
            </a:lvl4pPr>
            <a:lvl5pPr marL="1028151" indent="0" algn="ctr">
              <a:buNone/>
              <a:defRPr sz="900"/>
            </a:lvl5pPr>
            <a:lvl6pPr marL="1285189" indent="0" algn="ctr">
              <a:buNone/>
              <a:defRPr sz="900"/>
            </a:lvl6pPr>
            <a:lvl7pPr marL="1542227" indent="0" algn="ctr">
              <a:buNone/>
              <a:defRPr sz="900"/>
            </a:lvl7pPr>
            <a:lvl8pPr marL="1799265" indent="0" algn="ctr">
              <a:buNone/>
              <a:defRPr sz="900"/>
            </a:lvl8pPr>
            <a:lvl9pPr marL="2056303" indent="0" algn="ctr">
              <a:buNone/>
              <a:defRPr sz="9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7302-E077-471A-9DB7-2A102D437B81}" type="datetimeFigureOut">
              <a:rPr lang="es-VE" smtClean="0"/>
              <a:t>08/03/2020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8094-38EE-4224-9355-09E84CF0169F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067638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7302-E077-471A-9DB7-2A102D437B81}" type="datetimeFigureOut">
              <a:rPr lang="es-VE" smtClean="0"/>
              <a:t>08/03/2020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8094-38EE-4224-9355-09E84CF0169F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1243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78545" y="469592"/>
            <a:ext cx="1108383" cy="747466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3397" y="469592"/>
            <a:ext cx="3260894" cy="747466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7302-E077-471A-9DB7-2A102D437B81}" type="datetimeFigureOut">
              <a:rPr lang="es-VE" smtClean="0"/>
              <a:t>08/03/2020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8094-38EE-4224-9355-09E84CF0169F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79158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7302-E077-471A-9DB7-2A102D437B81}" type="datetimeFigureOut">
              <a:rPr lang="es-VE" smtClean="0"/>
              <a:t>08/03/2020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8094-38EE-4224-9355-09E84CF0169F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139520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721" y="2198915"/>
            <a:ext cx="4433530" cy="3668937"/>
          </a:xfrm>
        </p:spPr>
        <p:txBody>
          <a:bodyPr anchor="b"/>
          <a:lstStyle>
            <a:lvl1pPr>
              <a:defRPr sz="3373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721" y="5902561"/>
            <a:ext cx="4433530" cy="1929407"/>
          </a:xfrm>
        </p:spPr>
        <p:txBody>
          <a:bodyPr/>
          <a:lstStyle>
            <a:lvl1pPr marL="0" indent="0">
              <a:buNone/>
              <a:defRPr sz="1349">
                <a:solidFill>
                  <a:schemeClr val="tx1"/>
                </a:solidFill>
              </a:defRPr>
            </a:lvl1pPr>
            <a:lvl2pPr marL="257038" indent="0">
              <a:buNone/>
              <a:defRPr sz="1124">
                <a:solidFill>
                  <a:schemeClr val="tx1">
                    <a:tint val="75000"/>
                  </a:schemeClr>
                </a:solidFill>
              </a:defRPr>
            </a:lvl2pPr>
            <a:lvl3pPr marL="514076" indent="0">
              <a:buNone/>
              <a:defRPr sz="1012">
                <a:solidFill>
                  <a:schemeClr val="tx1">
                    <a:tint val="75000"/>
                  </a:schemeClr>
                </a:solidFill>
              </a:defRPr>
            </a:lvl3pPr>
            <a:lvl4pPr marL="77111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15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18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222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79926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630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7302-E077-471A-9DB7-2A102D437B81}" type="datetimeFigureOut">
              <a:rPr lang="es-VE" smtClean="0"/>
              <a:t>08/03/2020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8094-38EE-4224-9355-09E84CF0169F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612436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3397" y="2347957"/>
            <a:ext cx="2184638" cy="55963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2290" y="2347957"/>
            <a:ext cx="2184638" cy="55963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7302-E077-471A-9DB7-2A102D437B81}" type="datetimeFigureOut">
              <a:rPr lang="es-VE" smtClean="0"/>
              <a:t>08/03/2020</a:t>
            </a:fld>
            <a:endParaRPr lang="es-V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8094-38EE-4224-9355-09E84CF0169F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02172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067" y="469593"/>
            <a:ext cx="4433530" cy="170482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067" y="2162163"/>
            <a:ext cx="2174598" cy="1059642"/>
          </a:xfrm>
        </p:spPr>
        <p:txBody>
          <a:bodyPr anchor="b"/>
          <a:lstStyle>
            <a:lvl1pPr marL="0" indent="0">
              <a:buNone/>
              <a:defRPr sz="1349" b="1"/>
            </a:lvl1pPr>
            <a:lvl2pPr marL="257038" indent="0">
              <a:buNone/>
              <a:defRPr sz="1124" b="1"/>
            </a:lvl2pPr>
            <a:lvl3pPr marL="514076" indent="0">
              <a:buNone/>
              <a:defRPr sz="1012" b="1"/>
            </a:lvl3pPr>
            <a:lvl4pPr marL="771114" indent="0">
              <a:buNone/>
              <a:defRPr sz="900" b="1"/>
            </a:lvl4pPr>
            <a:lvl5pPr marL="1028151" indent="0">
              <a:buNone/>
              <a:defRPr sz="900" b="1"/>
            </a:lvl5pPr>
            <a:lvl6pPr marL="1285189" indent="0">
              <a:buNone/>
              <a:defRPr sz="900" b="1"/>
            </a:lvl6pPr>
            <a:lvl7pPr marL="1542227" indent="0">
              <a:buNone/>
              <a:defRPr sz="900" b="1"/>
            </a:lvl7pPr>
            <a:lvl8pPr marL="1799265" indent="0">
              <a:buNone/>
              <a:defRPr sz="900" b="1"/>
            </a:lvl8pPr>
            <a:lvl9pPr marL="2056303" indent="0">
              <a:buNone/>
              <a:defRPr sz="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4067" y="3221805"/>
            <a:ext cx="2174598" cy="473879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02290" y="2162163"/>
            <a:ext cx="2185308" cy="1059642"/>
          </a:xfrm>
        </p:spPr>
        <p:txBody>
          <a:bodyPr anchor="b"/>
          <a:lstStyle>
            <a:lvl1pPr marL="0" indent="0">
              <a:buNone/>
              <a:defRPr sz="1349" b="1"/>
            </a:lvl1pPr>
            <a:lvl2pPr marL="257038" indent="0">
              <a:buNone/>
              <a:defRPr sz="1124" b="1"/>
            </a:lvl2pPr>
            <a:lvl3pPr marL="514076" indent="0">
              <a:buNone/>
              <a:defRPr sz="1012" b="1"/>
            </a:lvl3pPr>
            <a:lvl4pPr marL="771114" indent="0">
              <a:buNone/>
              <a:defRPr sz="900" b="1"/>
            </a:lvl4pPr>
            <a:lvl5pPr marL="1028151" indent="0">
              <a:buNone/>
              <a:defRPr sz="900" b="1"/>
            </a:lvl5pPr>
            <a:lvl6pPr marL="1285189" indent="0">
              <a:buNone/>
              <a:defRPr sz="900" b="1"/>
            </a:lvl6pPr>
            <a:lvl7pPr marL="1542227" indent="0">
              <a:buNone/>
              <a:defRPr sz="900" b="1"/>
            </a:lvl7pPr>
            <a:lvl8pPr marL="1799265" indent="0">
              <a:buNone/>
              <a:defRPr sz="900" b="1"/>
            </a:lvl8pPr>
            <a:lvl9pPr marL="2056303" indent="0">
              <a:buNone/>
              <a:defRPr sz="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02290" y="3221805"/>
            <a:ext cx="2185308" cy="473879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7302-E077-471A-9DB7-2A102D437B81}" type="datetimeFigureOut">
              <a:rPr lang="es-VE" smtClean="0"/>
              <a:t>08/03/2020</a:t>
            </a:fld>
            <a:endParaRPr lang="es-V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8094-38EE-4224-9355-09E84CF0169F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205009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7302-E077-471A-9DB7-2A102D437B81}" type="datetimeFigureOut">
              <a:rPr lang="es-VE" smtClean="0"/>
              <a:t>08/03/2020</a:t>
            </a:fld>
            <a:endParaRPr lang="es-V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8094-38EE-4224-9355-09E84CF0169F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530198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7302-E077-471A-9DB7-2A102D437B81}" type="datetimeFigureOut">
              <a:rPr lang="es-VE" smtClean="0"/>
              <a:t>08/03/2020</a:t>
            </a:fld>
            <a:endParaRPr lang="es-V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8094-38EE-4224-9355-09E84CF0169F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035033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067" y="588010"/>
            <a:ext cx="1657889" cy="2058035"/>
          </a:xfrm>
        </p:spPr>
        <p:txBody>
          <a:bodyPr anchor="b"/>
          <a:lstStyle>
            <a:lvl1pPr>
              <a:defRPr sz="1799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5307" y="1269940"/>
            <a:ext cx="2602290" cy="6268023"/>
          </a:xfrm>
        </p:spPr>
        <p:txBody>
          <a:bodyPr/>
          <a:lstStyle>
            <a:lvl1pPr>
              <a:defRPr sz="1799"/>
            </a:lvl1pPr>
            <a:lvl2pPr>
              <a:defRPr sz="1574"/>
            </a:lvl2pPr>
            <a:lvl3pPr>
              <a:defRPr sz="1349"/>
            </a:lvl3pPr>
            <a:lvl4pPr>
              <a:defRPr sz="1124"/>
            </a:lvl4pPr>
            <a:lvl5pPr>
              <a:defRPr sz="1124"/>
            </a:lvl5pPr>
            <a:lvl6pPr>
              <a:defRPr sz="1124"/>
            </a:lvl6pPr>
            <a:lvl7pPr>
              <a:defRPr sz="1124"/>
            </a:lvl7pPr>
            <a:lvl8pPr>
              <a:defRPr sz="1124"/>
            </a:lvl8pPr>
            <a:lvl9pPr>
              <a:defRPr sz="1124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067" y="2646045"/>
            <a:ext cx="1657889" cy="4902126"/>
          </a:xfrm>
        </p:spPr>
        <p:txBody>
          <a:bodyPr/>
          <a:lstStyle>
            <a:lvl1pPr marL="0" indent="0">
              <a:buNone/>
              <a:defRPr sz="900"/>
            </a:lvl1pPr>
            <a:lvl2pPr marL="257038" indent="0">
              <a:buNone/>
              <a:defRPr sz="787"/>
            </a:lvl2pPr>
            <a:lvl3pPr marL="514076" indent="0">
              <a:buNone/>
              <a:defRPr sz="675"/>
            </a:lvl3pPr>
            <a:lvl4pPr marL="771114" indent="0">
              <a:buNone/>
              <a:defRPr sz="562"/>
            </a:lvl4pPr>
            <a:lvl5pPr marL="1028151" indent="0">
              <a:buNone/>
              <a:defRPr sz="562"/>
            </a:lvl5pPr>
            <a:lvl6pPr marL="1285189" indent="0">
              <a:buNone/>
              <a:defRPr sz="562"/>
            </a:lvl6pPr>
            <a:lvl7pPr marL="1542227" indent="0">
              <a:buNone/>
              <a:defRPr sz="562"/>
            </a:lvl7pPr>
            <a:lvl8pPr marL="1799265" indent="0">
              <a:buNone/>
              <a:defRPr sz="562"/>
            </a:lvl8pPr>
            <a:lvl9pPr marL="2056303" indent="0">
              <a:buNone/>
              <a:defRPr sz="56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7302-E077-471A-9DB7-2A102D437B81}" type="datetimeFigureOut">
              <a:rPr lang="es-VE" smtClean="0"/>
              <a:t>08/03/2020</a:t>
            </a:fld>
            <a:endParaRPr lang="es-V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8094-38EE-4224-9355-09E84CF0169F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711974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067" y="588010"/>
            <a:ext cx="1657889" cy="2058035"/>
          </a:xfrm>
        </p:spPr>
        <p:txBody>
          <a:bodyPr anchor="b"/>
          <a:lstStyle>
            <a:lvl1pPr>
              <a:defRPr sz="1799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85307" y="1269940"/>
            <a:ext cx="2602290" cy="6268023"/>
          </a:xfrm>
        </p:spPr>
        <p:txBody>
          <a:bodyPr anchor="t"/>
          <a:lstStyle>
            <a:lvl1pPr marL="0" indent="0">
              <a:buNone/>
              <a:defRPr sz="1799"/>
            </a:lvl1pPr>
            <a:lvl2pPr marL="257038" indent="0">
              <a:buNone/>
              <a:defRPr sz="1574"/>
            </a:lvl2pPr>
            <a:lvl3pPr marL="514076" indent="0">
              <a:buNone/>
              <a:defRPr sz="1349"/>
            </a:lvl3pPr>
            <a:lvl4pPr marL="771114" indent="0">
              <a:buNone/>
              <a:defRPr sz="1124"/>
            </a:lvl4pPr>
            <a:lvl5pPr marL="1028151" indent="0">
              <a:buNone/>
              <a:defRPr sz="1124"/>
            </a:lvl5pPr>
            <a:lvl6pPr marL="1285189" indent="0">
              <a:buNone/>
              <a:defRPr sz="1124"/>
            </a:lvl6pPr>
            <a:lvl7pPr marL="1542227" indent="0">
              <a:buNone/>
              <a:defRPr sz="1124"/>
            </a:lvl7pPr>
            <a:lvl8pPr marL="1799265" indent="0">
              <a:buNone/>
              <a:defRPr sz="1124"/>
            </a:lvl8pPr>
            <a:lvl9pPr marL="2056303" indent="0">
              <a:buNone/>
              <a:defRPr sz="1124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067" y="2646045"/>
            <a:ext cx="1657889" cy="4902126"/>
          </a:xfrm>
        </p:spPr>
        <p:txBody>
          <a:bodyPr/>
          <a:lstStyle>
            <a:lvl1pPr marL="0" indent="0">
              <a:buNone/>
              <a:defRPr sz="900"/>
            </a:lvl1pPr>
            <a:lvl2pPr marL="257038" indent="0">
              <a:buNone/>
              <a:defRPr sz="787"/>
            </a:lvl2pPr>
            <a:lvl3pPr marL="514076" indent="0">
              <a:buNone/>
              <a:defRPr sz="675"/>
            </a:lvl3pPr>
            <a:lvl4pPr marL="771114" indent="0">
              <a:buNone/>
              <a:defRPr sz="562"/>
            </a:lvl4pPr>
            <a:lvl5pPr marL="1028151" indent="0">
              <a:buNone/>
              <a:defRPr sz="562"/>
            </a:lvl5pPr>
            <a:lvl6pPr marL="1285189" indent="0">
              <a:buNone/>
              <a:defRPr sz="562"/>
            </a:lvl6pPr>
            <a:lvl7pPr marL="1542227" indent="0">
              <a:buNone/>
              <a:defRPr sz="562"/>
            </a:lvl7pPr>
            <a:lvl8pPr marL="1799265" indent="0">
              <a:buNone/>
              <a:defRPr sz="562"/>
            </a:lvl8pPr>
            <a:lvl9pPr marL="2056303" indent="0">
              <a:buNone/>
              <a:defRPr sz="56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7302-E077-471A-9DB7-2A102D437B81}" type="datetimeFigureOut">
              <a:rPr lang="es-VE" smtClean="0"/>
              <a:t>08/03/2020</a:t>
            </a:fld>
            <a:endParaRPr lang="es-V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8094-38EE-4224-9355-09E84CF0169F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95454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3398" y="469593"/>
            <a:ext cx="4433530" cy="1704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3398" y="2347957"/>
            <a:ext cx="4433530" cy="5596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3397" y="8174974"/>
            <a:ext cx="1156573" cy="4695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67302-E077-471A-9DB7-2A102D437B81}" type="datetimeFigureOut">
              <a:rPr lang="es-VE" smtClean="0"/>
              <a:t>08/03/2020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2733" y="8174974"/>
            <a:ext cx="1734860" cy="4695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30355" y="8174974"/>
            <a:ext cx="1156573" cy="4695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C8094-38EE-4224-9355-09E84CF0169F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93699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514076" rtl="0" eaLnBrk="1" latinLnBrk="0" hangingPunct="1">
        <a:lnSpc>
          <a:spcPct val="90000"/>
        </a:lnSpc>
        <a:spcBef>
          <a:spcPct val="0"/>
        </a:spcBef>
        <a:buNone/>
        <a:defRPr sz="24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19" indent="-128519" algn="l" defTabSz="514076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1574" kern="1200">
          <a:solidFill>
            <a:schemeClr val="tx1"/>
          </a:solidFill>
          <a:latin typeface="+mn-lt"/>
          <a:ea typeface="+mn-ea"/>
          <a:cs typeface="+mn-cs"/>
        </a:defRPr>
      </a:lvl1pPr>
      <a:lvl2pPr marL="385557" indent="-128519" algn="l" defTabSz="51407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42595" indent="-128519" algn="l" defTabSz="51407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4" kern="1200">
          <a:solidFill>
            <a:schemeClr val="tx1"/>
          </a:solidFill>
          <a:latin typeface="+mn-lt"/>
          <a:ea typeface="+mn-ea"/>
          <a:cs typeface="+mn-cs"/>
        </a:defRPr>
      </a:lvl3pPr>
      <a:lvl4pPr marL="899632" indent="-128519" algn="l" defTabSz="51407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156670" indent="-128519" algn="l" defTabSz="51407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413708" indent="-128519" algn="l" defTabSz="51407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670746" indent="-128519" algn="l" defTabSz="51407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927784" indent="-128519" algn="l" defTabSz="51407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184822" indent="-128519" algn="l" defTabSz="51407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07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1pPr>
      <a:lvl2pPr marL="257038" algn="l" defTabSz="51407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2pPr>
      <a:lvl3pPr marL="514076" algn="l" defTabSz="51407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3pPr>
      <a:lvl4pPr marL="771114" algn="l" defTabSz="51407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028151" algn="l" defTabSz="51407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285189" algn="l" defTabSz="51407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542227" algn="l" defTabSz="51407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799265" algn="l" defTabSz="51407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056303" algn="l" defTabSz="51407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jpeg"/><Relationship Id="rId5" Type="http://schemas.openxmlformats.org/officeDocument/2006/relationships/image" Target="../media/image2.gif"/><Relationship Id="rId15" Type="http://schemas.openxmlformats.org/officeDocument/2006/relationships/image" Target="../media/image11.gif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5.png"/><Relationship Id="rId1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Fondo P. Megaidea.Net" descr="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r="27290"/>
          <a:stretch>
            <a:fillRect/>
          </a:stretch>
        </p:blipFill>
        <p:spPr bwMode="auto">
          <a:xfrm>
            <a:off x="-1" y="-12207"/>
            <a:ext cx="5140325" cy="883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Efecto Circulo" descr="https://www.megaidea.net/wp-content/uploads/2019/11/circulo-efecto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09" y="-99332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Marco Megaidea.Net" descr="curly_frames_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30" y="4406180"/>
            <a:ext cx="5116512" cy="422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9" name="Barra 3 Megaidea.Net" descr="05"/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73" r="33023" b="687"/>
          <a:stretch/>
        </p:blipFill>
        <p:spPr bwMode="auto">
          <a:xfrm flipV="1">
            <a:off x="0" y="-12210"/>
            <a:ext cx="5140800" cy="4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30" name="Tren TOMAS Megaidea.Net" descr="Thomas the train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4"/>
          <a:stretch>
            <a:fillRect/>
          </a:stretch>
        </p:blipFill>
        <p:spPr bwMode="auto">
          <a:xfrm>
            <a:off x="169877" y="101698"/>
            <a:ext cx="4548510" cy="390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31" name="Nube Megaidea.Net" descr="Imagen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1"/>
          <a:stretch>
            <a:fillRect/>
          </a:stretch>
        </p:blipFill>
        <p:spPr bwMode="auto">
          <a:xfrm>
            <a:off x="47604" y="2336741"/>
            <a:ext cx="4705289" cy="258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Nombre Megaidea.Net"/>
          <p:cNvSpPr>
            <a:spLocks noChangeArrowheads="1" noChangeShapeType="1" noTextEdit="1"/>
          </p:cNvSpPr>
          <p:nvPr/>
        </p:nvSpPr>
        <p:spPr bwMode="auto">
          <a:xfrm>
            <a:off x="1109074" y="2848585"/>
            <a:ext cx="2835274" cy="60876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5875">
                <a:solidFill>
                  <a:srgbClr val="1F497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 rtl="0">
              <a:buNone/>
            </a:pPr>
            <a:r>
              <a:rPr lang="es-VE" sz="3600" b="1" kern="10" spc="0" dirty="0" smtClean="0">
                <a:ln>
                  <a:noFill/>
                </a:ln>
                <a:solidFill>
                  <a:srgbClr val="FF0000"/>
                </a:solidFill>
                <a:effectLst/>
                <a:latin typeface="OogieBoogie" panose="00000400000000000000" pitchFamily="2" charset="0"/>
                <a:cs typeface="Consolas" panose="020B0609020204030204" pitchFamily="49" charset="0"/>
              </a:rPr>
              <a:t>THOMAS</a:t>
            </a:r>
            <a:endParaRPr lang="es-VE" sz="3600" b="1" kern="10" spc="0" dirty="0">
              <a:ln>
                <a:noFill/>
              </a:ln>
              <a:solidFill>
                <a:srgbClr val="FF0000"/>
              </a:solidFill>
              <a:effectLst/>
              <a:latin typeface="OogieBoogie" panose="00000400000000000000" pitchFamily="2" charset="0"/>
              <a:cs typeface="Consolas" panose="020B0609020204030204" pitchFamily="49" charset="0"/>
            </a:endParaRPr>
          </a:p>
        </p:txBody>
      </p:sp>
      <p:sp>
        <p:nvSpPr>
          <p:cNvPr id="5" name="Texto Cumple Megaidea.Net"/>
          <p:cNvSpPr>
            <a:spLocks noChangeArrowheads="1" noChangeShapeType="1" noTextEdit="1"/>
          </p:cNvSpPr>
          <p:nvPr/>
        </p:nvSpPr>
        <p:spPr bwMode="auto">
          <a:xfrm>
            <a:off x="1401714" y="3648186"/>
            <a:ext cx="1624057" cy="5365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5875" algn="ctr">
                <a:solidFill>
                  <a:srgbClr val="1F497D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 rtl="0">
              <a:buNone/>
            </a:pPr>
            <a:r>
              <a:rPr lang="es-VE" sz="3600" b="1" kern="10" spc="0" dirty="0" smtClean="0">
                <a:ln>
                  <a:noFill/>
                </a:ln>
                <a:solidFill>
                  <a:srgbClr val="FF0000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OogieBoogie" panose="00000400000000000000" pitchFamily="2" charset="0"/>
                <a:cs typeface="Consolas" panose="020B0609020204030204" pitchFamily="49" charset="0"/>
              </a:rPr>
              <a:t>Cumple</a:t>
            </a:r>
            <a:endParaRPr lang="es-VE" sz="3600" b="1" kern="10" spc="0" dirty="0">
              <a:ln>
                <a:noFill/>
              </a:ln>
              <a:solidFill>
                <a:srgbClr val="FF0000"/>
              </a:solidFill>
              <a:effectLst>
                <a:outerShdw dist="29783" dir="1514402" algn="ctr" rotWithShape="0">
                  <a:srgbClr val="D8D8D8">
                    <a:alpha val="74998"/>
                  </a:srgbClr>
                </a:outerShdw>
              </a:effectLst>
              <a:latin typeface="OogieBoogie" panose="00000400000000000000" pitchFamily="2" charset="0"/>
              <a:cs typeface="Consolas" panose="020B0609020204030204" pitchFamily="49" charset="0"/>
            </a:endParaRPr>
          </a:p>
        </p:txBody>
      </p:sp>
      <p:sp>
        <p:nvSpPr>
          <p:cNvPr id="6" name="Texto Edad Megaidea.Net"/>
          <p:cNvSpPr>
            <a:spLocks noChangeArrowheads="1" noChangeShapeType="1" noTextEdit="1"/>
          </p:cNvSpPr>
          <p:nvPr/>
        </p:nvSpPr>
        <p:spPr bwMode="auto">
          <a:xfrm>
            <a:off x="3037077" y="3486338"/>
            <a:ext cx="700235" cy="7524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5875" algn="ctr">
                <a:solidFill>
                  <a:srgbClr val="1F497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 rtl="0">
              <a:buNone/>
            </a:pPr>
            <a:r>
              <a:rPr lang="es-VE" sz="3600" b="1" kern="10" spc="0" dirty="0" smtClean="0">
                <a:ln>
                  <a:noFill/>
                </a:ln>
                <a:solidFill>
                  <a:srgbClr val="FF0000"/>
                </a:solidFill>
                <a:effectLst/>
                <a:latin typeface="Porky's" panose="00000700000000000000" pitchFamily="2" charset="0"/>
                <a:cs typeface="Consolas" panose="020B0609020204030204" pitchFamily="49" charset="0"/>
              </a:rPr>
              <a:t>2</a:t>
            </a:r>
            <a:endParaRPr lang="es-VE" sz="3600" b="1" kern="10" spc="0" dirty="0">
              <a:ln>
                <a:noFill/>
              </a:ln>
              <a:solidFill>
                <a:srgbClr val="FF0000"/>
              </a:solidFill>
              <a:effectLst/>
              <a:latin typeface="Porky's" panose="00000700000000000000" pitchFamily="2" charset="0"/>
              <a:cs typeface="Consolas" panose="020B0609020204030204" pitchFamily="49" charset="0"/>
            </a:endParaRPr>
          </a:p>
        </p:txBody>
      </p:sp>
      <p:sp>
        <p:nvSpPr>
          <p:cNvPr id="7" name="Texto 1 Megaidea.Net"/>
          <p:cNvSpPr>
            <a:spLocks noChangeArrowheads="1" noChangeShapeType="1" noTextEdit="1"/>
          </p:cNvSpPr>
          <p:nvPr/>
        </p:nvSpPr>
        <p:spPr bwMode="auto">
          <a:xfrm>
            <a:off x="957427" y="5074853"/>
            <a:ext cx="1108243" cy="97898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5875">
                <a:solidFill>
                  <a:srgbClr val="1F497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s-VE" sz="3600" b="1" kern="10" spc="0" dirty="0" smtClean="0">
                <a:ln>
                  <a:noFill/>
                </a:ln>
                <a:solidFill>
                  <a:srgbClr val="EEECE1"/>
                </a:solidFill>
                <a:effectLst/>
                <a:latin typeface="Carton Six" panose="020B0601010101010101" pitchFamily="34" charset="0"/>
              </a:rPr>
              <a:t>15</a:t>
            </a:r>
            <a:endParaRPr lang="es-VE" sz="3600" b="1" kern="10" spc="0" dirty="0">
              <a:ln>
                <a:noFill/>
              </a:ln>
              <a:solidFill>
                <a:srgbClr val="EEECE1"/>
              </a:solidFill>
              <a:effectLst/>
              <a:latin typeface="Carton Six" panose="020B0601010101010101" pitchFamily="34" charset="0"/>
            </a:endParaRPr>
          </a:p>
        </p:txBody>
      </p:sp>
      <p:sp>
        <p:nvSpPr>
          <p:cNvPr id="9" name="Texto 2 Megaidea.Net"/>
          <p:cNvSpPr>
            <a:spLocks noChangeArrowheads="1" noChangeShapeType="1" noTextEdit="1"/>
          </p:cNvSpPr>
          <p:nvPr/>
        </p:nvSpPr>
        <p:spPr bwMode="auto">
          <a:xfrm>
            <a:off x="635078" y="6128500"/>
            <a:ext cx="1765171" cy="57605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5875" algn="ctr">
                <a:solidFill>
                  <a:srgbClr val="1F497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s-VE" sz="3600" b="1" kern="10" spc="0" dirty="0" smtClean="0">
                <a:ln>
                  <a:noFill/>
                </a:ln>
                <a:solidFill>
                  <a:srgbClr val="FFFF00"/>
                </a:solidFill>
                <a:effectLst/>
                <a:latin typeface="Carton Six" panose="020B0601010101010101" pitchFamily="34" charset="0"/>
              </a:rPr>
              <a:t>junio</a:t>
            </a:r>
            <a:endParaRPr lang="es-VE" sz="3600" b="1" kern="10" spc="0" dirty="0">
              <a:ln>
                <a:noFill/>
              </a:ln>
              <a:solidFill>
                <a:srgbClr val="FFFF00"/>
              </a:solidFill>
              <a:effectLst/>
              <a:latin typeface="Carton Six" panose="020B0601010101010101" pitchFamily="34" charset="0"/>
            </a:endParaRPr>
          </a:p>
        </p:txBody>
      </p:sp>
      <p:sp>
        <p:nvSpPr>
          <p:cNvPr id="8" name="Texto 3 Megaidea.Net"/>
          <p:cNvSpPr>
            <a:spLocks noChangeArrowheads="1" noChangeShapeType="1" noTextEdit="1"/>
          </p:cNvSpPr>
          <p:nvPr/>
        </p:nvSpPr>
        <p:spPr bwMode="auto">
          <a:xfrm>
            <a:off x="753179" y="6814992"/>
            <a:ext cx="1528970" cy="61934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5875" algn="ctr">
                <a:solidFill>
                  <a:srgbClr val="1F497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s-VE" sz="3600" b="1" kern="10" spc="0" dirty="0" smtClean="0">
                <a:ln>
                  <a:noFill/>
                </a:ln>
                <a:solidFill>
                  <a:srgbClr val="EEECE1"/>
                </a:solidFill>
                <a:effectLst/>
                <a:latin typeface="Carton Six" panose="020B0601010101010101" pitchFamily="34" charset="0"/>
              </a:rPr>
              <a:t>02:00</a:t>
            </a:r>
            <a:endParaRPr lang="es-VE" sz="3600" b="1" kern="10" spc="0" dirty="0">
              <a:ln>
                <a:noFill/>
              </a:ln>
              <a:solidFill>
                <a:srgbClr val="EEECE1"/>
              </a:solidFill>
              <a:effectLst/>
              <a:latin typeface="Carton Six" panose="020B0601010101010101" pitchFamily="34" charset="0"/>
            </a:endParaRPr>
          </a:p>
        </p:txBody>
      </p:sp>
      <p:sp>
        <p:nvSpPr>
          <p:cNvPr id="10" name="Texto 4 Megaidea.Net"/>
          <p:cNvSpPr>
            <a:spLocks noChangeArrowheads="1" noChangeShapeType="1" noTextEdit="1"/>
          </p:cNvSpPr>
          <p:nvPr/>
        </p:nvSpPr>
        <p:spPr bwMode="auto">
          <a:xfrm>
            <a:off x="991933" y="7552112"/>
            <a:ext cx="1108243" cy="53849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5875" algn="ctr">
                <a:solidFill>
                  <a:srgbClr val="1F497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s-VE" sz="3600" b="1" kern="10" spc="0" dirty="0" smtClean="0">
                <a:ln>
                  <a:noFill/>
                </a:ln>
                <a:solidFill>
                  <a:srgbClr val="FFFF00"/>
                </a:solidFill>
                <a:effectLst/>
                <a:latin typeface="Carton Six" panose="020B0601010101010101" pitchFamily="34" charset="0"/>
              </a:rPr>
              <a:t>P.M.</a:t>
            </a:r>
            <a:endParaRPr lang="es-VE" sz="3600" b="1" kern="10" spc="0" dirty="0">
              <a:ln>
                <a:noFill/>
              </a:ln>
              <a:solidFill>
                <a:srgbClr val="FFFF00"/>
              </a:solidFill>
              <a:effectLst/>
              <a:latin typeface="Carton Six" panose="020B0601010101010101" pitchFamily="34" charset="0"/>
            </a:endParaRPr>
          </a:p>
        </p:txBody>
      </p:sp>
      <p:cxnSp>
        <p:nvCxnSpPr>
          <p:cNvPr id="1040" name="Linea Megaidea.Net"/>
          <p:cNvCxnSpPr>
            <a:cxnSpLocks noChangeShapeType="1"/>
          </p:cNvCxnSpPr>
          <p:nvPr/>
        </p:nvCxnSpPr>
        <p:spPr bwMode="auto">
          <a:xfrm>
            <a:off x="2540526" y="4784424"/>
            <a:ext cx="12382" cy="3420000"/>
          </a:xfrm>
          <a:prstGeom prst="straightConnector1">
            <a:avLst/>
          </a:prstGeom>
          <a:noFill/>
          <a:ln w="2540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2" name="Texto 6 Megaidea.Net"/>
          <p:cNvSpPr>
            <a:spLocks noChangeArrowheads="1" noChangeShapeType="1" noTextEdit="1"/>
          </p:cNvSpPr>
          <p:nvPr/>
        </p:nvSpPr>
        <p:spPr bwMode="auto">
          <a:xfrm>
            <a:off x="2817903" y="5644476"/>
            <a:ext cx="1788294" cy="48402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5875" algn="ctr">
                <a:solidFill>
                  <a:srgbClr val="1F497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s-VE" sz="3600" b="1" kern="10" spc="0" dirty="0" smtClean="0">
                <a:ln>
                  <a:noFill/>
                </a:ln>
                <a:solidFill>
                  <a:srgbClr val="FFFF00"/>
                </a:solidFill>
                <a:effectLst/>
                <a:latin typeface="Carton Six" panose="020B0601010101010101" pitchFamily="34" charset="0"/>
              </a:rPr>
              <a:t>MIS PAPIS</a:t>
            </a:r>
            <a:endParaRPr lang="es-VE" sz="3600" b="1" kern="10" spc="0" dirty="0">
              <a:ln>
                <a:noFill/>
              </a:ln>
              <a:solidFill>
                <a:srgbClr val="FFFF00"/>
              </a:solidFill>
              <a:effectLst/>
              <a:latin typeface="Carton Six" panose="020B0601010101010101" pitchFamily="34" charset="0"/>
            </a:endParaRPr>
          </a:p>
        </p:txBody>
      </p:sp>
      <p:sp>
        <p:nvSpPr>
          <p:cNvPr id="11" name="Texto 5 Megaidea.Net"/>
          <p:cNvSpPr>
            <a:spLocks noChangeArrowheads="1" noChangeShapeType="1" noTextEdit="1"/>
          </p:cNvSpPr>
          <p:nvPr/>
        </p:nvSpPr>
        <p:spPr bwMode="auto">
          <a:xfrm>
            <a:off x="2811285" y="4988419"/>
            <a:ext cx="1794912" cy="44393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5875" algn="ctr">
                <a:solidFill>
                  <a:srgbClr val="1F497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s-VE" sz="3600" b="1" kern="10" spc="0" dirty="0" smtClean="0">
                <a:ln>
                  <a:noFill/>
                </a:ln>
                <a:solidFill>
                  <a:srgbClr val="FFFF00"/>
                </a:solidFill>
                <a:effectLst/>
                <a:latin typeface="Carton Six" panose="020B0601010101010101" pitchFamily="34" charset="0"/>
              </a:rPr>
              <a:t>CASA DE</a:t>
            </a:r>
            <a:endParaRPr lang="es-VE" sz="3600" b="1" kern="10" spc="0" dirty="0">
              <a:ln>
                <a:noFill/>
              </a:ln>
              <a:solidFill>
                <a:srgbClr val="FFFF00"/>
              </a:solidFill>
              <a:effectLst/>
              <a:latin typeface="Carton Six" panose="020B0601010101010101" pitchFamily="34" charset="0"/>
            </a:endParaRPr>
          </a:p>
        </p:txBody>
      </p:sp>
      <p:pic>
        <p:nvPicPr>
          <p:cNvPr id="1027" name="Barra 2 Megaidea.Net" descr="05"/>
          <p:cNvPicPr>
            <a:picLocks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99" r="33023" b="687"/>
          <a:stretch/>
        </p:blipFill>
        <p:spPr bwMode="auto">
          <a:xfrm>
            <a:off x="0" y="8333117"/>
            <a:ext cx="5140800" cy="4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43" name="Tomas 1 Megaidea.Net" descr="Thomas the train 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56"/>
          <a:stretch>
            <a:fillRect/>
          </a:stretch>
        </p:blipFill>
        <p:spPr bwMode="auto">
          <a:xfrm>
            <a:off x="2658571" y="5894523"/>
            <a:ext cx="2434863" cy="2773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Audio Meg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65363" y="4105275"/>
            <a:ext cx="609600" cy="609600"/>
          </a:xfrm>
          <a:prstGeom prst="rect">
            <a:avLst/>
          </a:prstGeom>
        </p:spPr>
      </p:pic>
      <p:pic>
        <p:nvPicPr>
          <p:cNvPr id="13" name="Efecto Blanco 22" descr="https://www.megaidea.net/wp-content/uploads/2019/11/nieve-caida-animada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688" y="4859518"/>
            <a:ext cx="6490918" cy="352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Efecto blanco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71" y="-41786"/>
            <a:ext cx="6762884" cy="367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repeatCount="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8" grpId="0"/>
      <p:bldP spid="10" grpId="0"/>
      <p:bldP spid="12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</TotalTime>
  <Words>12</Words>
  <Application>Microsoft Office PowerPoint</Application>
  <PresentationFormat>Personalizado</PresentationFormat>
  <Paragraphs>9</Paragraphs>
  <Slides>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9" baseType="lpstr">
      <vt:lpstr>Consolas</vt:lpstr>
      <vt:lpstr>Porky's</vt:lpstr>
      <vt:lpstr>Arial</vt:lpstr>
      <vt:lpstr>Calibri Light</vt:lpstr>
      <vt:lpstr>Carton Six</vt:lpstr>
      <vt:lpstr>OogieBoogie</vt:lpstr>
      <vt:lpstr>Calibri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Raquel;Megaidea.Net</dc:creator>
  <cp:keywords>Tren Tomas</cp:keywords>
  <cp:lastModifiedBy>Usuario</cp:lastModifiedBy>
  <cp:revision>10</cp:revision>
  <dcterms:created xsi:type="dcterms:W3CDTF">2018-09-20T20:53:38Z</dcterms:created>
  <dcterms:modified xsi:type="dcterms:W3CDTF">2020-03-09T03:02:54Z</dcterms:modified>
</cp:coreProperties>
</file>