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5140325" cy="882015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Magneto" panose="04030805050802020D02" pitchFamily="82" charset="0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28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525" y="1443483"/>
            <a:ext cx="4369276" cy="3070719"/>
          </a:xfrm>
        </p:spPr>
        <p:txBody>
          <a:bodyPr anchor="b"/>
          <a:lstStyle>
            <a:lvl1pPr algn="ctr">
              <a:defRPr sz="337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541" y="4632621"/>
            <a:ext cx="3855244" cy="2129494"/>
          </a:xfrm>
        </p:spPr>
        <p:txBody>
          <a:bodyPr/>
          <a:lstStyle>
            <a:lvl1pPr marL="0" indent="0" algn="ctr">
              <a:buNone/>
              <a:defRPr sz="1349"/>
            </a:lvl1pPr>
            <a:lvl2pPr marL="257038" indent="0" algn="ctr">
              <a:buNone/>
              <a:defRPr sz="1124"/>
            </a:lvl2pPr>
            <a:lvl3pPr marL="514076" indent="0" algn="ctr">
              <a:buNone/>
              <a:defRPr sz="1012"/>
            </a:lvl3pPr>
            <a:lvl4pPr marL="771114" indent="0" algn="ctr">
              <a:buNone/>
              <a:defRPr sz="900"/>
            </a:lvl4pPr>
            <a:lvl5pPr marL="1028151" indent="0" algn="ctr">
              <a:buNone/>
              <a:defRPr sz="900"/>
            </a:lvl5pPr>
            <a:lvl6pPr marL="1285189" indent="0" algn="ctr">
              <a:buNone/>
              <a:defRPr sz="900"/>
            </a:lvl6pPr>
            <a:lvl7pPr marL="1542227" indent="0" algn="ctr">
              <a:buNone/>
              <a:defRPr sz="900"/>
            </a:lvl7pPr>
            <a:lvl8pPr marL="1799265" indent="0" algn="ctr">
              <a:buNone/>
              <a:defRPr sz="900"/>
            </a:lvl8pPr>
            <a:lvl9pPr marL="2056303" indent="0" algn="ctr">
              <a:buNone/>
              <a:defRPr sz="9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6EFE-C82E-43DC-99B7-4095DE1FE904}" type="datetimeFigureOut">
              <a:rPr lang="es-VE" smtClean="0"/>
              <a:t>06/03/2020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A485-50F7-40DB-A5CA-E863C41E7D1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35305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6EFE-C82E-43DC-99B7-4095DE1FE904}" type="datetimeFigureOut">
              <a:rPr lang="es-VE" smtClean="0"/>
              <a:t>06/03/2020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A485-50F7-40DB-A5CA-E863C41E7D1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8057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78545" y="469592"/>
            <a:ext cx="1108383" cy="747466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397" y="469592"/>
            <a:ext cx="3260894" cy="747466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6EFE-C82E-43DC-99B7-4095DE1FE904}" type="datetimeFigureOut">
              <a:rPr lang="es-VE" smtClean="0"/>
              <a:t>06/03/2020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A485-50F7-40DB-A5CA-E863C41E7D1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5188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6EFE-C82E-43DC-99B7-4095DE1FE904}" type="datetimeFigureOut">
              <a:rPr lang="es-VE" smtClean="0"/>
              <a:t>06/03/2020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A485-50F7-40DB-A5CA-E863C41E7D1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4099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721" y="2198915"/>
            <a:ext cx="4433530" cy="3668937"/>
          </a:xfrm>
        </p:spPr>
        <p:txBody>
          <a:bodyPr anchor="b"/>
          <a:lstStyle>
            <a:lvl1pPr>
              <a:defRPr sz="337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721" y="5902561"/>
            <a:ext cx="4433530" cy="1929407"/>
          </a:xfrm>
        </p:spPr>
        <p:txBody>
          <a:bodyPr/>
          <a:lstStyle>
            <a:lvl1pPr marL="0" indent="0">
              <a:buNone/>
              <a:defRPr sz="1349">
                <a:solidFill>
                  <a:schemeClr val="tx1"/>
                </a:solidFill>
              </a:defRPr>
            </a:lvl1pPr>
            <a:lvl2pPr marL="257038" indent="0">
              <a:buNone/>
              <a:defRPr sz="1124">
                <a:solidFill>
                  <a:schemeClr val="tx1">
                    <a:tint val="75000"/>
                  </a:schemeClr>
                </a:solidFill>
              </a:defRPr>
            </a:lvl2pPr>
            <a:lvl3pPr marL="514076" indent="0">
              <a:buNone/>
              <a:defRPr sz="1012">
                <a:solidFill>
                  <a:schemeClr val="tx1">
                    <a:tint val="75000"/>
                  </a:schemeClr>
                </a:solidFill>
              </a:defRPr>
            </a:lvl3pPr>
            <a:lvl4pPr marL="77111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15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18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22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79926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630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6EFE-C82E-43DC-99B7-4095DE1FE904}" type="datetimeFigureOut">
              <a:rPr lang="es-VE" smtClean="0"/>
              <a:t>06/03/2020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A485-50F7-40DB-A5CA-E863C41E7D1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8428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397" y="2347957"/>
            <a:ext cx="2184638" cy="55963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290" y="2347957"/>
            <a:ext cx="2184638" cy="55963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6EFE-C82E-43DC-99B7-4095DE1FE904}" type="datetimeFigureOut">
              <a:rPr lang="es-VE" smtClean="0"/>
              <a:t>06/03/2020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A485-50F7-40DB-A5CA-E863C41E7D1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1379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67" y="469593"/>
            <a:ext cx="4433530" cy="17048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067" y="2162163"/>
            <a:ext cx="2174598" cy="1059642"/>
          </a:xfrm>
        </p:spPr>
        <p:txBody>
          <a:bodyPr anchor="b"/>
          <a:lstStyle>
            <a:lvl1pPr marL="0" indent="0">
              <a:buNone/>
              <a:defRPr sz="1349" b="1"/>
            </a:lvl1pPr>
            <a:lvl2pPr marL="257038" indent="0">
              <a:buNone/>
              <a:defRPr sz="1124" b="1"/>
            </a:lvl2pPr>
            <a:lvl3pPr marL="514076" indent="0">
              <a:buNone/>
              <a:defRPr sz="1012" b="1"/>
            </a:lvl3pPr>
            <a:lvl4pPr marL="771114" indent="0">
              <a:buNone/>
              <a:defRPr sz="900" b="1"/>
            </a:lvl4pPr>
            <a:lvl5pPr marL="1028151" indent="0">
              <a:buNone/>
              <a:defRPr sz="900" b="1"/>
            </a:lvl5pPr>
            <a:lvl6pPr marL="1285189" indent="0">
              <a:buNone/>
              <a:defRPr sz="900" b="1"/>
            </a:lvl6pPr>
            <a:lvl7pPr marL="1542227" indent="0">
              <a:buNone/>
              <a:defRPr sz="900" b="1"/>
            </a:lvl7pPr>
            <a:lvl8pPr marL="1799265" indent="0">
              <a:buNone/>
              <a:defRPr sz="900" b="1"/>
            </a:lvl8pPr>
            <a:lvl9pPr marL="2056303" indent="0">
              <a:buNone/>
              <a:defRPr sz="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067" y="3221805"/>
            <a:ext cx="2174598" cy="47387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2290" y="2162163"/>
            <a:ext cx="2185308" cy="1059642"/>
          </a:xfrm>
        </p:spPr>
        <p:txBody>
          <a:bodyPr anchor="b"/>
          <a:lstStyle>
            <a:lvl1pPr marL="0" indent="0">
              <a:buNone/>
              <a:defRPr sz="1349" b="1"/>
            </a:lvl1pPr>
            <a:lvl2pPr marL="257038" indent="0">
              <a:buNone/>
              <a:defRPr sz="1124" b="1"/>
            </a:lvl2pPr>
            <a:lvl3pPr marL="514076" indent="0">
              <a:buNone/>
              <a:defRPr sz="1012" b="1"/>
            </a:lvl3pPr>
            <a:lvl4pPr marL="771114" indent="0">
              <a:buNone/>
              <a:defRPr sz="900" b="1"/>
            </a:lvl4pPr>
            <a:lvl5pPr marL="1028151" indent="0">
              <a:buNone/>
              <a:defRPr sz="900" b="1"/>
            </a:lvl5pPr>
            <a:lvl6pPr marL="1285189" indent="0">
              <a:buNone/>
              <a:defRPr sz="900" b="1"/>
            </a:lvl6pPr>
            <a:lvl7pPr marL="1542227" indent="0">
              <a:buNone/>
              <a:defRPr sz="900" b="1"/>
            </a:lvl7pPr>
            <a:lvl8pPr marL="1799265" indent="0">
              <a:buNone/>
              <a:defRPr sz="900" b="1"/>
            </a:lvl8pPr>
            <a:lvl9pPr marL="2056303" indent="0">
              <a:buNone/>
              <a:defRPr sz="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2290" y="3221805"/>
            <a:ext cx="2185308" cy="47387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6EFE-C82E-43DC-99B7-4095DE1FE904}" type="datetimeFigureOut">
              <a:rPr lang="es-VE" smtClean="0"/>
              <a:t>06/03/2020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A485-50F7-40DB-A5CA-E863C41E7D1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7677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6EFE-C82E-43DC-99B7-4095DE1FE904}" type="datetimeFigureOut">
              <a:rPr lang="es-VE" smtClean="0"/>
              <a:t>06/03/2020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A485-50F7-40DB-A5CA-E863C41E7D1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4065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6EFE-C82E-43DC-99B7-4095DE1FE904}" type="datetimeFigureOut">
              <a:rPr lang="es-VE" smtClean="0"/>
              <a:t>06/03/2020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A485-50F7-40DB-A5CA-E863C41E7D1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5568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67" y="588010"/>
            <a:ext cx="1657889" cy="2058035"/>
          </a:xfrm>
        </p:spPr>
        <p:txBody>
          <a:bodyPr anchor="b"/>
          <a:lstStyle>
            <a:lvl1pPr>
              <a:defRPr sz="179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5307" y="1269940"/>
            <a:ext cx="2602290" cy="6268023"/>
          </a:xfrm>
        </p:spPr>
        <p:txBody>
          <a:bodyPr/>
          <a:lstStyle>
            <a:lvl1pPr>
              <a:defRPr sz="1799"/>
            </a:lvl1pPr>
            <a:lvl2pPr>
              <a:defRPr sz="1574"/>
            </a:lvl2pPr>
            <a:lvl3pPr>
              <a:defRPr sz="1349"/>
            </a:lvl3pPr>
            <a:lvl4pPr>
              <a:defRPr sz="1124"/>
            </a:lvl4pPr>
            <a:lvl5pPr>
              <a:defRPr sz="1124"/>
            </a:lvl5pPr>
            <a:lvl6pPr>
              <a:defRPr sz="1124"/>
            </a:lvl6pPr>
            <a:lvl7pPr>
              <a:defRPr sz="1124"/>
            </a:lvl7pPr>
            <a:lvl8pPr>
              <a:defRPr sz="1124"/>
            </a:lvl8pPr>
            <a:lvl9pPr>
              <a:defRPr sz="112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067" y="2646045"/>
            <a:ext cx="1657889" cy="4902126"/>
          </a:xfrm>
        </p:spPr>
        <p:txBody>
          <a:bodyPr/>
          <a:lstStyle>
            <a:lvl1pPr marL="0" indent="0">
              <a:buNone/>
              <a:defRPr sz="900"/>
            </a:lvl1pPr>
            <a:lvl2pPr marL="257038" indent="0">
              <a:buNone/>
              <a:defRPr sz="787"/>
            </a:lvl2pPr>
            <a:lvl3pPr marL="514076" indent="0">
              <a:buNone/>
              <a:defRPr sz="675"/>
            </a:lvl3pPr>
            <a:lvl4pPr marL="771114" indent="0">
              <a:buNone/>
              <a:defRPr sz="562"/>
            </a:lvl4pPr>
            <a:lvl5pPr marL="1028151" indent="0">
              <a:buNone/>
              <a:defRPr sz="562"/>
            </a:lvl5pPr>
            <a:lvl6pPr marL="1285189" indent="0">
              <a:buNone/>
              <a:defRPr sz="562"/>
            </a:lvl6pPr>
            <a:lvl7pPr marL="1542227" indent="0">
              <a:buNone/>
              <a:defRPr sz="562"/>
            </a:lvl7pPr>
            <a:lvl8pPr marL="1799265" indent="0">
              <a:buNone/>
              <a:defRPr sz="562"/>
            </a:lvl8pPr>
            <a:lvl9pPr marL="2056303" indent="0">
              <a:buNone/>
              <a:defRPr sz="56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6EFE-C82E-43DC-99B7-4095DE1FE904}" type="datetimeFigureOut">
              <a:rPr lang="es-VE" smtClean="0"/>
              <a:t>06/03/2020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A485-50F7-40DB-A5CA-E863C41E7D1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6964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067" y="588010"/>
            <a:ext cx="1657889" cy="2058035"/>
          </a:xfrm>
        </p:spPr>
        <p:txBody>
          <a:bodyPr anchor="b"/>
          <a:lstStyle>
            <a:lvl1pPr>
              <a:defRPr sz="179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5307" y="1269940"/>
            <a:ext cx="2602290" cy="6268023"/>
          </a:xfrm>
        </p:spPr>
        <p:txBody>
          <a:bodyPr anchor="t"/>
          <a:lstStyle>
            <a:lvl1pPr marL="0" indent="0">
              <a:buNone/>
              <a:defRPr sz="1799"/>
            </a:lvl1pPr>
            <a:lvl2pPr marL="257038" indent="0">
              <a:buNone/>
              <a:defRPr sz="1574"/>
            </a:lvl2pPr>
            <a:lvl3pPr marL="514076" indent="0">
              <a:buNone/>
              <a:defRPr sz="1349"/>
            </a:lvl3pPr>
            <a:lvl4pPr marL="771114" indent="0">
              <a:buNone/>
              <a:defRPr sz="1124"/>
            </a:lvl4pPr>
            <a:lvl5pPr marL="1028151" indent="0">
              <a:buNone/>
              <a:defRPr sz="1124"/>
            </a:lvl5pPr>
            <a:lvl6pPr marL="1285189" indent="0">
              <a:buNone/>
              <a:defRPr sz="1124"/>
            </a:lvl6pPr>
            <a:lvl7pPr marL="1542227" indent="0">
              <a:buNone/>
              <a:defRPr sz="1124"/>
            </a:lvl7pPr>
            <a:lvl8pPr marL="1799265" indent="0">
              <a:buNone/>
              <a:defRPr sz="1124"/>
            </a:lvl8pPr>
            <a:lvl9pPr marL="2056303" indent="0">
              <a:buNone/>
              <a:defRPr sz="112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067" y="2646045"/>
            <a:ext cx="1657889" cy="4902126"/>
          </a:xfrm>
        </p:spPr>
        <p:txBody>
          <a:bodyPr/>
          <a:lstStyle>
            <a:lvl1pPr marL="0" indent="0">
              <a:buNone/>
              <a:defRPr sz="900"/>
            </a:lvl1pPr>
            <a:lvl2pPr marL="257038" indent="0">
              <a:buNone/>
              <a:defRPr sz="787"/>
            </a:lvl2pPr>
            <a:lvl3pPr marL="514076" indent="0">
              <a:buNone/>
              <a:defRPr sz="675"/>
            </a:lvl3pPr>
            <a:lvl4pPr marL="771114" indent="0">
              <a:buNone/>
              <a:defRPr sz="562"/>
            </a:lvl4pPr>
            <a:lvl5pPr marL="1028151" indent="0">
              <a:buNone/>
              <a:defRPr sz="562"/>
            </a:lvl5pPr>
            <a:lvl6pPr marL="1285189" indent="0">
              <a:buNone/>
              <a:defRPr sz="562"/>
            </a:lvl6pPr>
            <a:lvl7pPr marL="1542227" indent="0">
              <a:buNone/>
              <a:defRPr sz="562"/>
            </a:lvl7pPr>
            <a:lvl8pPr marL="1799265" indent="0">
              <a:buNone/>
              <a:defRPr sz="562"/>
            </a:lvl8pPr>
            <a:lvl9pPr marL="2056303" indent="0">
              <a:buNone/>
              <a:defRPr sz="56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6EFE-C82E-43DC-99B7-4095DE1FE904}" type="datetimeFigureOut">
              <a:rPr lang="es-VE" smtClean="0"/>
              <a:t>06/03/2020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A485-50F7-40DB-A5CA-E863C41E7D1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97898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398" y="469593"/>
            <a:ext cx="4433530" cy="1704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398" y="2347957"/>
            <a:ext cx="4433530" cy="559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397" y="8174974"/>
            <a:ext cx="1156573" cy="469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E6EFE-C82E-43DC-99B7-4095DE1FE904}" type="datetimeFigureOut">
              <a:rPr lang="es-VE" smtClean="0"/>
              <a:t>06/03/2020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2733" y="8174974"/>
            <a:ext cx="1734860" cy="469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0355" y="8174974"/>
            <a:ext cx="1156573" cy="4695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BA485-50F7-40DB-A5CA-E863C41E7D19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4518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076" rtl="0" eaLnBrk="1" latinLnBrk="0" hangingPunct="1">
        <a:lnSpc>
          <a:spcPct val="90000"/>
        </a:lnSpc>
        <a:spcBef>
          <a:spcPct val="0"/>
        </a:spcBef>
        <a:buNone/>
        <a:defRPr sz="24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19" indent="-128519" algn="l" defTabSz="514076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1574" kern="1200">
          <a:solidFill>
            <a:schemeClr val="tx1"/>
          </a:solidFill>
          <a:latin typeface="+mn-lt"/>
          <a:ea typeface="+mn-ea"/>
          <a:cs typeface="+mn-cs"/>
        </a:defRPr>
      </a:lvl1pPr>
      <a:lvl2pPr marL="385557" indent="-128519" algn="l" defTabSz="51407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42595" indent="-128519" algn="l" defTabSz="51407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3pPr>
      <a:lvl4pPr marL="899632" indent="-128519" algn="l" defTabSz="51407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156670" indent="-128519" algn="l" defTabSz="51407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413708" indent="-128519" algn="l" defTabSz="51407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670746" indent="-128519" algn="l" defTabSz="51407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927784" indent="-128519" algn="l" defTabSz="51407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184822" indent="-128519" algn="l" defTabSz="51407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07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1pPr>
      <a:lvl2pPr marL="257038" algn="l" defTabSz="51407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2pPr>
      <a:lvl3pPr marL="514076" algn="l" defTabSz="51407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771114" algn="l" defTabSz="51407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28151" algn="l" defTabSz="51407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85189" algn="l" defTabSz="51407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42227" algn="l" defTabSz="51407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799265" algn="l" defTabSz="51407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056303" algn="l" defTabSz="51407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18" Type="http://schemas.openxmlformats.org/officeDocument/2006/relationships/image" Target="../media/image1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gif"/><Relationship Id="rId10" Type="http://schemas.openxmlformats.org/officeDocument/2006/relationships/image" Target="../media/image6.png"/><Relationship Id="rId19" Type="http://schemas.openxmlformats.org/officeDocument/2006/relationships/image" Target="../media/image15.gif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Megaidea.Net 2" descr="pappers_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28"/>
          <a:stretch>
            <a:fillRect/>
          </a:stretch>
        </p:blipFill>
        <p:spPr bwMode="auto">
          <a:xfrm>
            <a:off x="0" y="-1"/>
            <a:ext cx="5140325" cy="882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Megaidea.Net 3" descr="simple-lablel-set-3-bla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15" y="2779443"/>
            <a:ext cx="5181492" cy="421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Megaidea.Net 4" descr="CO_carros_estr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1" y="4159971"/>
            <a:ext cx="4149079" cy="41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Megaidea.Net 5" descr="pappers_ (6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3998"/>
          <a:stretch>
            <a:fillRect/>
          </a:stretch>
        </p:blipFill>
        <p:spPr bwMode="auto">
          <a:xfrm>
            <a:off x="0" y="8005313"/>
            <a:ext cx="5157877" cy="81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Megaidea.Net 6" descr="Cars (5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8" y="-50517"/>
            <a:ext cx="5213980" cy="352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2" name="Megaidea.Net 8" descr="Sin título-4 bc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61" y="211910"/>
            <a:ext cx="4394153" cy="281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Megaidea.Net 9"/>
          <p:cNvSpPr>
            <a:spLocks noChangeArrowheads="1" noChangeShapeType="1" noTextEdit="1"/>
          </p:cNvSpPr>
          <p:nvPr/>
        </p:nvSpPr>
        <p:spPr bwMode="auto">
          <a:xfrm>
            <a:off x="1122692" y="1125027"/>
            <a:ext cx="2103587" cy="63817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875">
                <a:solidFill>
                  <a:srgbClr val="1F497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VE" sz="3600" b="1" kern="10" spc="0" dirty="0" smtClean="0">
                <a:ln>
                  <a:noFill/>
                </a:ln>
                <a:solidFill>
                  <a:srgbClr val="FFFFFF"/>
                </a:solidFill>
                <a:effectLst/>
                <a:latin typeface="Magneto" panose="04030805050802020D02" pitchFamily="82" charset="0"/>
              </a:rPr>
              <a:t>Eduardo</a:t>
            </a:r>
            <a:endParaRPr lang="es-VE" sz="3600" b="1" kern="10" spc="0" dirty="0">
              <a:ln>
                <a:noFill/>
              </a:ln>
              <a:solidFill>
                <a:srgbClr val="FFFFFF"/>
              </a:solidFill>
              <a:effectLst/>
              <a:latin typeface="Magneto" panose="04030805050802020D02" pitchFamily="82" charset="0"/>
            </a:endParaRPr>
          </a:p>
        </p:txBody>
      </p:sp>
      <p:sp>
        <p:nvSpPr>
          <p:cNvPr id="5" name="Megaidea.Net 10"/>
          <p:cNvSpPr>
            <a:spLocks noChangeArrowheads="1" noChangeShapeType="1" noTextEdit="1"/>
          </p:cNvSpPr>
          <p:nvPr/>
        </p:nvSpPr>
        <p:spPr bwMode="auto">
          <a:xfrm>
            <a:off x="3402022" y="1180171"/>
            <a:ext cx="482600" cy="617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875" algn="ctr">
                <a:solidFill>
                  <a:srgbClr val="1F497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VE" sz="3600" b="1" kern="10" spc="0" dirty="0" smtClean="0">
                <a:ln>
                  <a:noFill/>
                </a:ln>
                <a:solidFill>
                  <a:srgbClr val="FFFFFF"/>
                </a:solidFill>
                <a:effectLst/>
                <a:latin typeface="Magneto" panose="04030805050802020D02" pitchFamily="82" charset="0"/>
              </a:rPr>
              <a:t>4</a:t>
            </a:r>
            <a:endParaRPr lang="es-VE" sz="3600" b="1" kern="10" spc="0" dirty="0">
              <a:ln>
                <a:noFill/>
              </a:ln>
              <a:solidFill>
                <a:srgbClr val="FFFFFF"/>
              </a:solidFill>
              <a:effectLst/>
              <a:latin typeface="Magneto" panose="04030805050802020D02" pitchFamily="82" charset="0"/>
            </a:endParaRPr>
          </a:p>
        </p:txBody>
      </p:sp>
      <p:sp>
        <p:nvSpPr>
          <p:cNvPr id="6" name="Megaidea.Net 11"/>
          <p:cNvSpPr>
            <a:spLocks noChangeArrowheads="1" noChangeShapeType="1" noTextEdit="1"/>
          </p:cNvSpPr>
          <p:nvPr/>
        </p:nvSpPr>
        <p:spPr bwMode="auto">
          <a:xfrm>
            <a:off x="760286" y="3413500"/>
            <a:ext cx="3604682" cy="530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875">
                <a:solidFill>
                  <a:srgbClr val="1F497D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VE" sz="3600" b="1" kern="10" spc="0" dirty="0" smtClean="0">
                <a:ln>
                  <a:noFill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Magneto" panose="04030805050802020D02" pitchFamily="82" charset="0"/>
              </a:rPr>
              <a:t>¡Acompáñame a la carrera mas divertida!</a:t>
            </a:r>
            <a:endParaRPr lang="es-VE" sz="3600" b="1" kern="10" spc="0" dirty="0">
              <a:ln>
                <a:noFill/>
              </a:ln>
              <a:solidFill>
                <a:srgbClr val="000000"/>
              </a:solidFill>
              <a:effectLst>
                <a:outerShdw dist="29783" dir="1514402" algn="ctr" rotWithShape="0">
                  <a:srgbClr val="D8D8D8">
                    <a:alpha val="74998"/>
                  </a:srgbClr>
                </a:outerShdw>
              </a:effectLst>
              <a:latin typeface="Magneto" panose="04030805050802020D02" pitchFamily="82" charset="0"/>
            </a:endParaRPr>
          </a:p>
        </p:txBody>
      </p:sp>
      <p:sp>
        <p:nvSpPr>
          <p:cNvPr id="7" name="Megaidea.Net 12"/>
          <p:cNvSpPr>
            <a:spLocks noChangeArrowheads="1" noChangeShapeType="1" noTextEdit="1"/>
          </p:cNvSpPr>
          <p:nvPr/>
        </p:nvSpPr>
        <p:spPr bwMode="auto">
          <a:xfrm>
            <a:off x="622261" y="4619296"/>
            <a:ext cx="1080000" cy="36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875" algn="ctr">
                <a:solidFill>
                  <a:srgbClr val="1F497D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VE" sz="3600" b="1" kern="10" spc="0" dirty="0" smtClean="0">
                <a:ln>
                  <a:noFill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Magneto" panose="04030805050802020D02" pitchFamily="82" charset="0"/>
              </a:rPr>
              <a:t>Sábado</a:t>
            </a:r>
            <a:endParaRPr lang="es-VE" sz="3600" b="1" kern="10" spc="0" dirty="0">
              <a:ln>
                <a:noFill/>
              </a:ln>
              <a:solidFill>
                <a:srgbClr val="000000"/>
              </a:solidFill>
              <a:effectLst>
                <a:outerShdw dist="29783" dir="1514402" algn="ctr" rotWithShape="0">
                  <a:srgbClr val="D8D8D8">
                    <a:alpha val="74998"/>
                  </a:srgbClr>
                </a:outerShdw>
              </a:effectLst>
              <a:latin typeface="Magneto" panose="04030805050802020D02" pitchFamily="82" charset="0"/>
            </a:endParaRPr>
          </a:p>
        </p:txBody>
      </p:sp>
      <p:pic>
        <p:nvPicPr>
          <p:cNvPr id="3" name="Audio Meg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265363" y="4105275"/>
            <a:ext cx="609600" cy="609600"/>
          </a:xfrm>
          <a:prstGeom prst="rect">
            <a:avLst/>
          </a:prstGeom>
        </p:spPr>
      </p:pic>
      <p:grpSp>
        <p:nvGrpSpPr>
          <p:cNvPr id="18" name="Megaidea.Net 17"/>
          <p:cNvGrpSpPr/>
          <p:nvPr/>
        </p:nvGrpSpPr>
        <p:grpSpPr>
          <a:xfrm>
            <a:off x="1982026" y="2697865"/>
            <a:ext cx="1157926" cy="626269"/>
            <a:chOff x="-3328568" y="2507651"/>
            <a:chExt cx="841375" cy="395288"/>
          </a:xfrm>
        </p:grpSpPr>
        <p:pic>
          <p:nvPicPr>
            <p:cNvPr id="1037" name="Megaidea 13" descr="CO_carros_bandeirola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44393" y="2512414"/>
              <a:ext cx="457200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38" name="Megaidea 14" descr="CO_carros_bandeirola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3328568" y="2507651"/>
              <a:ext cx="460375" cy="395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8" name="Megaidea.Net 15"/>
          <p:cNvSpPr>
            <a:spLocks noChangeArrowheads="1" noChangeShapeType="1" noTextEdit="1"/>
          </p:cNvSpPr>
          <p:nvPr/>
        </p:nvSpPr>
        <p:spPr bwMode="auto">
          <a:xfrm>
            <a:off x="767488" y="5038886"/>
            <a:ext cx="671120" cy="39938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875" algn="ctr">
                <a:solidFill>
                  <a:srgbClr val="1F497D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VE" sz="3600" b="1" kern="10" spc="0" dirty="0" smtClean="0">
                <a:ln>
                  <a:noFill/>
                </a:ln>
                <a:solidFill>
                  <a:srgbClr val="F90600"/>
                </a:soli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Magneto" panose="04030805050802020D02" pitchFamily="82" charset="0"/>
              </a:rPr>
              <a:t>15</a:t>
            </a:r>
            <a:endParaRPr lang="es-VE" sz="3600" b="1" kern="10" spc="0" dirty="0">
              <a:ln>
                <a:noFill/>
              </a:ln>
              <a:solidFill>
                <a:srgbClr val="F90600"/>
              </a:solidFill>
              <a:effectLst>
                <a:outerShdw dist="29783" dir="1514402" algn="ctr" rotWithShape="0">
                  <a:srgbClr val="D8D8D8">
                    <a:alpha val="74998"/>
                  </a:srgbClr>
                </a:outerShdw>
              </a:effectLst>
              <a:latin typeface="Magneto" panose="04030805050802020D02" pitchFamily="82" charset="0"/>
            </a:endParaRPr>
          </a:p>
        </p:txBody>
      </p:sp>
      <p:sp>
        <p:nvSpPr>
          <p:cNvPr id="9" name="Megaidea.Net 16"/>
          <p:cNvSpPr>
            <a:spLocks noChangeArrowheads="1" noChangeShapeType="1" noTextEdit="1"/>
          </p:cNvSpPr>
          <p:nvPr/>
        </p:nvSpPr>
        <p:spPr bwMode="auto">
          <a:xfrm>
            <a:off x="570502" y="5464035"/>
            <a:ext cx="1080000" cy="36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875" algn="ctr">
                <a:solidFill>
                  <a:srgbClr val="1F497D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VE" sz="3600" b="1" kern="10" spc="0" dirty="0" smtClean="0">
                <a:ln>
                  <a:noFill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Magneto" panose="04030805050802020D02" pitchFamily="82" charset="0"/>
              </a:rPr>
              <a:t>Junio</a:t>
            </a:r>
            <a:endParaRPr lang="es-VE" sz="3600" b="1" kern="10" spc="0" dirty="0">
              <a:ln>
                <a:noFill/>
              </a:ln>
              <a:solidFill>
                <a:srgbClr val="000000"/>
              </a:solidFill>
              <a:effectLst>
                <a:outerShdw dist="29783" dir="1514402" algn="ctr" rotWithShape="0">
                  <a:srgbClr val="D8D8D8">
                    <a:alpha val="74998"/>
                  </a:srgbClr>
                </a:outerShdw>
              </a:effectLst>
              <a:latin typeface="Magneto" panose="04030805050802020D02" pitchFamily="82" charset="0"/>
            </a:endParaRPr>
          </a:p>
        </p:txBody>
      </p:sp>
      <p:sp>
        <p:nvSpPr>
          <p:cNvPr id="10" name="Megaidea.Net 17"/>
          <p:cNvSpPr>
            <a:spLocks noChangeArrowheads="1" noChangeShapeType="1" noTextEdit="1"/>
          </p:cNvSpPr>
          <p:nvPr/>
        </p:nvSpPr>
        <p:spPr bwMode="auto">
          <a:xfrm>
            <a:off x="1865241" y="4636549"/>
            <a:ext cx="1080000" cy="36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875" algn="ctr">
                <a:solidFill>
                  <a:srgbClr val="1F497D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VE" sz="3600" b="1" kern="10" spc="0" dirty="0" smtClean="0">
                <a:ln>
                  <a:noFill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Magneto" panose="04030805050802020D02" pitchFamily="82" charset="0"/>
              </a:rPr>
              <a:t>Desde las</a:t>
            </a:r>
            <a:endParaRPr lang="es-VE" sz="3600" b="1" kern="10" spc="0" dirty="0">
              <a:ln>
                <a:noFill/>
              </a:ln>
              <a:solidFill>
                <a:srgbClr val="000000"/>
              </a:solidFill>
              <a:effectLst>
                <a:outerShdw dist="29783" dir="1514402" algn="ctr" rotWithShape="0">
                  <a:srgbClr val="D8D8D8">
                    <a:alpha val="74998"/>
                  </a:srgbClr>
                </a:outerShdw>
              </a:effectLst>
              <a:latin typeface="Magneto" panose="04030805050802020D02" pitchFamily="82" charset="0"/>
            </a:endParaRPr>
          </a:p>
        </p:txBody>
      </p:sp>
      <p:sp>
        <p:nvSpPr>
          <p:cNvPr id="11" name="Megaidea.Net 18"/>
          <p:cNvSpPr>
            <a:spLocks noChangeArrowheads="1" noChangeShapeType="1" noTextEdit="1"/>
          </p:cNvSpPr>
          <p:nvPr/>
        </p:nvSpPr>
        <p:spPr bwMode="auto">
          <a:xfrm>
            <a:off x="2043411" y="5072194"/>
            <a:ext cx="692967" cy="403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875" algn="ctr">
                <a:solidFill>
                  <a:srgbClr val="1F497D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VE" sz="3600" b="1" kern="10" spc="0" dirty="0" smtClean="0">
                <a:ln>
                  <a:noFill/>
                </a:ln>
                <a:solidFill>
                  <a:srgbClr val="F90600"/>
                </a:soli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Magneto" panose="04030805050802020D02" pitchFamily="82" charset="0"/>
              </a:rPr>
              <a:t>04:00</a:t>
            </a:r>
            <a:endParaRPr lang="es-VE" sz="3600" b="1" kern="10" spc="0" dirty="0">
              <a:ln>
                <a:noFill/>
              </a:ln>
              <a:solidFill>
                <a:srgbClr val="F90600"/>
              </a:solidFill>
              <a:effectLst>
                <a:outerShdw dist="29783" dir="1514402" algn="ctr" rotWithShape="0">
                  <a:srgbClr val="D8D8D8">
                    <a:alpha val="74998"/>
                  </a:srgbClr>
                </a:outerShdw>
              </a:effectLst>
              <a:latin typeface="Magneto" panose="04030805050802020D02" pitchFamily="82" charset="0"/>
            </a:endParaRPr>
          </a:p>
        </p:txBody>
      </p:sp>
      <p:sp>
        <p:nvSpPr>
          <p:cNvPr id="12" name="Megaidea.Net 19"/>
          <p:cNvSpPr>
            <a:spLocks noChangeArrowheads="1" noChangeShapeType="1" noTextEdit="1"/>
          </p:cNvSpPr>
          <p:nvPr/>
        </p:nvSpPr>
        <p:spPr bwMode="auto">
          <a:xfrm>
            <a:off x="2118051" y="5482598"/>
            <a:ext cx="480304" cy="30685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875" algn="ctr">
                <a:solidFill>
                  <a:srgbClr val="1F497D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VE" sz="3600" b="1" kern="10" spc="0" dirty="0" smtClean="0">
                <a:ln>
                  <a:noFill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Magneto" panose="04030805050802020D02" pitchFamily="82" charset="0"/>
              </a:rPr>
              <a:t>p.m.</a:t>
            </a:r>
            <a:endParaRPr lang="es-VE" sz="3600" b="1" kern="10" spc="0" dirty="0">
              <a:ln>
                <a:noFill/>
              </a:ln>
              <a:solidFill>
                <a:srgbClr val="000000"/>
              </a:solidFill>
              <a:effectLst>
                <a:outerShdw dist="29783" dir="1514402" algn="ctr" rotWithShape="0">
                  <a:srgbClr val="D8D8D8">
                    <a:alpha val="74998"/>
                  </a:srgbClr>
                </a:outerShdw>
              </a:effectLst>
              <a:latin typeface="Magneto" panose="04030805050802020D02" pitchFamily="82" charset="0"/>
            </a:endParaRPr>
          </a:p>
        </p:txBody>
      </p:sp>
      <p:sp>
        <p:nvSpPr>
          <p:cNvPr id="13" name="Megaidea.Net 20"/>
          <p:cNvSpPr>
            <a:spLocks noChangeArrowheads="1" noChangeShapeType="1" noTextEdit="1"/>
          </p:cNvSpPr>
          <p:nvPr/>
        </p:nvSpPr>
        <p:spPr bwMode="auto">
          <a:xfrm>
            <a:off x="3157267" y="4683996"/>
            <a:ext cx="1440000" cy="36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875" algn="ctr">
                <a:solidFill>
                  <a:srgbClr val="1F497D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VE" sz="3600" b="1" kern="10" spc="0" dirty="0" smtClean="0">
                <a:ln>
                  <a:noFill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Magneto" panose="04030805050802020D02" pitchFamily="82" charset="0"/>
              </a:rPr>
              <a:t>Te espero en</a:t>
            </a:r>
            <a:endParaRPr lang="es-VE" sz="3600" b="1" kern="10" spc="0" dirty="0">
              <a:ln>
                <a:noFill/>
              </a:ln>
              <a:solidFill>
                <a:srgbClr val="000000"/>
              </a:solidFill>
              <a:effectLst>
                <a:outerShdw dist="29783" dir="1514402" algn="ctr" rotWithShape="0">
                  <a:srgbClr val="D8D8D8">
                    <a:alpha val="74998"/>
                  </a:srgbClr>
                </a:outerShdw>
              </a:effectLst>
              <a:latin typeface="Magneto" panose="04030805050802020D02" pitchFamily="82" charset="0"/>
            </a:endParaRPr>
          </a:p>
        </p:txBody>
      </p:sp>
      <p:sp>
        <p:nvSpPr>
          <p:cNvPr id="14" name="Megaidea.Net 21"/>
          <p:cNvSpPr>
            <a:spLocks noChangeArrowheads="1" noChangeShapeType="1" noTextEdit="1"/>
          </p:cNvSpPr>
          <p:nvPr/>
        </p:nvSpPr>
        <p:spPr bwMode="auto">
          <a:xfrm>
            <a:off x="3089107" y="5039768"/>
            <a:ext cx="1508160" cy="39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875" algn="ctr">
                <a:solidFill>
                  <a:srgbClr val="1F497D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VE" sz="3600" b="1" kern="10" spc="0" dirty="0" smtClean="0">
                <a:ln>
                  <a:noFill/>
                </a:ln>
                <a:solidFill>
                  <a:srgbClr val="F90600"/>
                </a:soli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Magneto" panose="04030805050802020D02" pitchFamily="82" charset="0"/>
              </a:rPr>
              <a:t>Pista de Carreras</a:t>
            </a:r>
            <a:endParaRPr lang="es-VE" sz="3600" b="1" kern="10" spc="0" dirty="0">
              <a:ln>
                <a:noFill/>
              </a:ln>
              <a:solidFill>
                <a:srgbClr val="F90600"/>
              </a:solidFill>
              <a:effectLst>
                <a:outerShdw dist="29783" dir="1514402" algn="ctr" rotWithShape="0">
                  <a:srgbClr val="D8D8D8">
                    <a:alpha val="74998"/>
                  </a:srgbClr>
                </a:outerShdw>
              </a:effectLst>
              <a:latin typeface="Magneto" panose="04030805050802020D02" pitchFamily="82" charset="0"/>
            </a:endParaRPr>
          </a:p>
        </p:txBody>
      </p:sp>
      <p:sp>
        <p:nvSpPr>
          <p:cNvPr id="15" name="Megaidea.Net 22"/>
          <p:cNvSpPr>
            <a:spLocks noChangeArrowheads="1" noChangeShapeType="1" noTextEdit="1"/>
          </p:cNvSpPr>
          <p:nvPr/>
        </p:nvSpPr>
        <p:spPr bwMode="auto">
          <a:xfrm>
            <a:off x="3208964" y="5478817"/>
            <a:ext cx="1163142" cy="3122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875" algn="ctr">
                <a:solidFill>
                  <a:srgbClr val="1F497D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s-VE" sz="3600" b="1" kern="10" spc="0" dirty="0" smtClean="0">
                <a:ln>
                  <a:noFill/>
                </a:ln>
                <a:solidFill>
                  <a:srgbClr val="000000"/>
                </a:soli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Magneto" panose="04030805050802020D02" pitchFamily="82" charset="0"/>
              </a:rPr>
              <a:t>"La rápida"</a:t>
            </a:r>
            <a:endParaRPr lang="es-VE" sz="3600" b="1" kern="10" spc="0" dirty="0">
              <a:ln>
                <a:noFill/>
              </a:ln>
              <a:solidFill>
                <a:srgbClr val="000000"/>
              </a:solidFill>
              <a:effectLst>
                <a:outerShdw dist="29783" dir="1514402" algn="ctr" rotWithShape="0">
                  <a:srgbClr val="D8D8D8">
                    <a:alpha val="74998"/>
                  </a:srgbClr>
                </a:outerShdw>
              </a:effectLst>
              <a:latin typeface="Magneto" panose="04030805050802020D02" pitchFamily="82" charset="0"/>
            </a:endParaRPr>
          </a:p>
        </p:txBody>
      </p:sp>
      <p:sp>
        <p:nvSpPr>
          <p:cNvPr id="16" name="Megaidea.Net 24"/>
          <p:cNvSpPr>
            <a:spLocks noChangeArrowheads="1" noChangeShapeType="1" noTextEdit="1"/>
          </p:cNvSpPr>
          <p:nvPr/>
        </p:nvSpPr>
        <p:spPr bwMode="auto">
          <a:xfrm rot="-211143">
            <a:off x="1039022" y="6057753"/>
            <a:ext cx="2281751" cy="57522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875" algn="ctr">
                <a:solidFill>
                  <a:srgbClr val="1F497D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es-VE" sz="3600" b="1" kern="10" spc="0" dirty="0" smtClean="0">
                <a:ln>
                  <a:noFill/>
                </a:ln>
                <a:solidFill>
                  <a:srgbClr val="F90600"/>
                </a:soli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Magneto" panose="04030805050802020D02" pitchFamily="82" charset="0"/>
              </a:rPr>
              <a:t>No te lo puedes perder</a:t>
            </a:r>
            <a:endParaRPr lang="es-VE" sz="3600" b="1" kern="10" spc="0" dirty="0">
              <a:ln>
                <a:noFill/>
              </a:ln>
              <a:solidFill>
                <a:srgbClr val="F90600"/>
              </a:solidFill>
              <a:effectLst>
                <a:outerShdw dist="29783" dir="1514402" algn="ctr" rotWithShape="0">
                  <a:srgbClr val="D8D8D8">
                    <a:alpha val="74998"/>
                  </a:srgbClr>
                </a:outerShdw>
              </a:effectLst>
              <a:latin typeface="Magneto" panose="04030805050802020D02" pitchFamily="82" charset="0"/>
            </a:endParaRPr>
          </a:p>
        </p:txBody>
      </p:sp>
      <p:pic>
        <p:nvPicPr>
          <p:cNvPr id="1049" name="Megaidea.Net 25" descr="Cars (1)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318" y="3736671"/>
            <a:ext cx="1482612" cy="763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7" name="Megaidea.Net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52" y="3772712"/>
            <a:ext cx="893970" cy="1324888"/>
          </a:xfrm>
          <a:prstGeom prst="rect">
            <a:avLst/>
          </a:prstGeom>
        </p:spPr>
      </p:pic>
      <p:pic>
        <p:nvPicPr>
          <p:cNvPr id="1031" name="CARS MEGA 7" descr="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0" y="6193768"/>
            <a:ext cx="4816234" cy="256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9" name="Megaidea.Net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14" y="5754315"/>
            <a:ext cx="1086958" cy="949174"/>
          </a:xfrm>
          <a:prstGeom prst="rect">
            <a:avLst/>
          </a:prstGeom>
        </p:spPr>
      </p:pic>
      <p:pic>
        <p:nvPicPr>
          <p:cNvPr id="20" name="Efecto Megaidea" descr="https://www.megaidea.net/wp-content/uploads/2019/11/Confeti-Megaidea.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8" y="8576"/>
            <a:ext cx="5188553" cy="290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Megaidea.Net 20"/>
          <p:cNvSpPr>
            <a:spLocks noChangeArrowheads="1" noChangeShapeType="1" noTextEdit="1"/>
          </p:cNvSpPr>
          <p:nvPr/>
        </p:nvSpPr>
        <p:spPr bwMode="auto">
          <a:xfrm>
            <a:off x="3527184" y="8486545"/>
            <a:ext cx="1440000" cy="360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875" algn="ctr">
                <a:solidFill>
                  <a:srgbClr val="1F497D"/>
                </a:solidFill>
                <a:round/>
                <a:headEnd/>
                <a:tailEnd/>
              </a14:hiddenLine>
            </a:ext>
          </a:extLst>
        </p:spPr>
        <p:txBody>
          <a:bodyPr wrap="none" fromWordArt="1"/>
          <a:lstStyle/>
          <a:p>
            <a:pPr algn="ctr" rtl="0">
              <a:buNone/>
            </a:pPr>
            <a:r>
              <a:rPr lang="es-VE" sz="1400" b="1" kern="10" spc="0" dirty="0" smtClean="0">
                <a:ln>
                  <a:noFill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VE" sz="1400" b="1" kern="10" spc="0" dirty="0">
              <a:ln>
                <a:noFill/>
              </a:ln>
              <a:solidFill>
                <a:schemeClr val="bg1"/>
              </a:solidFill>
              <a:effectLst>
                <a:glow rad="127000">
                  <a:schemeClr val="tx1"/>
                </a:glow>
                <a:outerShdw dist="29783" dir="1514402" algn="ctr" rotWithShape="0">
                  <a:srgbClr val="D8D8D8">
                    <a:alpha val="74998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https://www.megaidea.net/wp-content/uploads/2019/11/linea-efecto.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61" y="6101313"/>
            <a:ext cx="4638197" cy="27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44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8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8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1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6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6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7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3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2" presetClass="emph" presetSubtype="0" repeatCount="1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</TotalTime>
  <Words>34</Words>
  <Application>Microsoft Office PowerPoint</Application>
  <PresentationFormat>Personalizado</PresentationFormat>
  <Paragraphs>14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Calibri Light</vt:lpstr>
      <vt:lpstr>Magneto</vt:lpstr>
      <vt:lpstr>Calibri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Raquel;Megaidea.Net</dc:creator>
  <cp:keywords>Megaidea.Net;Cars</cp:keywords>
  <cp:lastModifiedBy>Usuario</cp:lastModifiedBy>
  <cp:revision>15</cp:revision>
  <dcterms:created xsi:type="dcterms:W3CDTF">2018-09-20T15:29:26Z</dcterms:created>
  <dcterms:modified xsi:type="dcterms:W3CDTF">2020-03-06T22:38:23Z</dcterms:modified>
</cp:coreProperties>
</file>