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140325" cy="882015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rton Six" panose="020B0601010101010101" pitchFamily="34" charset="0"/>
      <p:regular r:id="rId9"/>
    </p:embeddedFont>
    <p:embeddedFont>
      <p:font typeface="OogieBoogie" panose="00000400000000000000" pitchFamily="2" charset="0"/>
      <p:regular r:id="rId10"/>
    </p:embeddedFont>
  </p:embeddedFont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E32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525" y="1443483"/>
            <a:ext cx="4369276" cy="3070719"/>
          </a:xfrm>
        </p:spPr>
        <p:txBody>
          <a:bodyPr anchor="b"/>
          <a:lstStyle>
            <a:lvl1pPr algn="ctr">
              <a:defRPr sz="33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541" y="4632621"/>
            <a:ext cx="3855244" cy="2129494"/>
          </a:xfrm>
        </p:spPr>
        <p:txBody>
          <a:bodyPr/>
          <a:lstStyle>
            <a:lvl1pPr marL="0" indent="0" algn="ctr">
              <a:buNone/>
              <a:defRPr sz="1349"/>
            </a:lvl1pPr>
            <a:lvl2pPr marL="257038" indent="0" algn="ctr">
              <a:buNone/>
              <a:defRPr sz="1124"/>
            </a:lvl2pPr>
            <a:lvl3pPr marL="514076" indent="0" algn="ctr">
              <a:buNone/>
              <a:defRPr sz="1012"/>
            </a:lvl3pPr>
            <a:lvl4pPr marL="771114" indent="0" algn="ctr">
              <a:buNone/>
              <a:defRPr sz="900"/>
            </a:lvl4pPr>
            <a:lvl5pPr marL="1028151" indent="0" algn="ctr">
              <a:buNone/>
              <a:defRPr sz="900"/>
            </a:lvl5pPr>
            <a:lvl6pPr marL="1285189" indent="0" algn="ctr">
              <a:buNone/>
              <a:defRPr sz="900"/>
            </a:lvl6pPr>
            <a:lvl7pPr marL="1542227" indent="0" algn="ctr">
              <a:buNone/>
              <a:defRPr sz="900"/>
            </a:lvl7pPr>
            <a:lvl8pPr marL="1799265" indent="0" algn="ctr">
              <a:buNone/>
              <a:defRPr sz="900"/>
            </a:lvl8pPr>
            <a:lvl9pPr marL="2056303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55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8446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78545" y="469592"/>
            <a:ext cx="1108383" cy="747466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397" y="469592"/>
            <a:ext cx="3260894" cy="747466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7513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60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21" y="2198915"/>
            <a:ext cx="4433530" cy="3668937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721" y="5902561"/>
            <a:ext cx="4433530" cy="1929407"/>
          </a:xfrm>
        </p:spPr>
        <p:txBody>
          <a:bodyPr/>
          <a:lstStyle>
            <a:lvl1pPr marL="0" indent="0">
              <a:buNone/>
              <a:defRPr sz="1349">
                <a:solidFill>
                  <a:schemeClr val="tx1"/>
                </a:solidFill>
              </a:defRPr>
            </a:lvl1pPr>
            <a:lvl2pPr marL="257038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2pPr>
            <a:lvl3pPr marL="51407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1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1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1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2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2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0792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397" y="2347957"/>
            <a:ext cx="2184638" cy="55963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290" y="2347957"/>
            <a:ext cx="2184638" cy="55963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5646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469593"/>
            <a:ext cx="4433530" cy="17048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067" y="2162163"/>
            <a:ext cx="2174598" cy="1059642"/>
          </a:xfrm>
        </p:spPr>
        <p:txBody>
          <a:bodyPr anchor="b"/>
          <a:lstStyle>
            <a:lvl1pPr marL="0" indent="0">
              <a:buNone/>
              <a:defRPr sz="1349" b="1"/>
            </a:lvl1pPr>
            <a:lvl2pPr marL="257038" indent="0">
              <a:buNone/>
              <a:defRPr sz="1124" b="1"/>
            </a:lvl2pPr>
            <a:lvl3pPr marL="514076" indent="0">
              <a:buNone/>
              <a:defRPr sz="1012" b="1"/>
            </a:lvl3pPr>
            <a:lvl4pPr marL="771114" indent="0">
              <a:buNone/>
              <a:defRPr sz="900" b="1"/>
            </a:lvl4pPr>
            <a:lvl5pPr marL="1028151" indent="0">
              <a:buNone/>
              <a:defRPr sz="900" b="1"/>
            </a:lvl5pPr>
            <a:lvl6pPr marL="1285189" indent="0">
              <a:buNone/>
              <a:defRPr sz="900" b="1"/>
            </a:lvl6pPr>
            <a:lvl7pPr marL="1542227" indent="0">
              <a:buNone/>
              <a:defRPr sz="900" b="1"/>
            </a:lvl7pPr>
            <a:lvl8pPr marL="1799265" indent="0">
              <a:buNone/>
              <a:defRPr sz="900" b="1"/>
            </a:lvl8pPr>
            <a:lvl9pPr marL="2056303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067" y="3221805"/>
            <a:ext cx="2174598" cy="47387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2290" y="2162163"/>
            <a:ext cx="2185308" cy="1059642"/>
          </a:xfrm>
        </p:spPr>
        <p:txBody>
          <a:bodyPr anchor="b"/>
          <a:lstStyle>
            <a:lvl1pPr marL="0" indent="0">
              <a:buNone/>
              <a:defRPr sz="1349" b="1"/>
            </a:lvl1pPr>
            <a:lvl2pPr marL="257038" indent="0">
              <a:buNone/>
              <a:defRPr sz="1124" b="1"/>
            </a:lvl2pPr>
            <a:lvl3pPr marL="514076" indent="0">
              <a:buNone/>
              <a:defRPr sz="1012" b="1"/>
            </a:lvl3pPr>
            <a:lvl4pPr marL="771114" indent="0">
              <a:buNone/>
              <a:defRPr sz="900" b="1"/>
            </a:lvl4pPr>
            <a:lvl5pPr marL="1028151" indent="0">
              <a:buNone/>
              <a:defRPr sz="900" b="1"/>
            </a:lvl5pPr>
            <a:lvl6pPr marL="1285189" indent="0">
              <a:buNone/>
              <a:defRPr sz="900" b="1"/>
            </a:lvl6pPr>
            <a:lvl7pPr marL="1542227" indent="0">
              <a:buNone/>
              <a:defRPr sz="900" b="1"/>
            </a:lvl7pPr>
            <a:lvl8pPr marL="1799265" indent="0">
              <a:buNone/>
              <a:defRPr sz="900" b="1"/>
            </a:lvl8pPr>
            <a:lvl9pPr marL="2056303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2290" y="3221805"/>
            <a:ext cx="2185308" cy="47387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11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882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908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588010"/>
            <a:ext cx="1657889" cy="2058035"/>
          </a:xfrm>
        </p:spPr>
        <p:txBody>
          <a:bodyPr anchor="b"/>
          <a:lstStyle>
            <a:lvl1pPr>
              <a:defRPr sz="1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307" y="1269940"/>
            <a:ext cx="2602290" cy="6268023"/>
          </a:xfrm>
        </p:spPr>
        <p:txBody>
          <a:bodyPr/>
          <a:lstStyle>
            <a:lvl1pPr>
              <a:defRPr sz="1799"/>
            </a:lvl1pPr>
            <a:lvl2pPr>
              <a:defRPr sz="1574"/>
            </a:lvl2pPr>
            <a:lvl3pPr>
              <a:defRPr sz="1349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067" y="2646045"/>
            <a:ext cx="1657889" cy="4902126"/>
          </a:xfrm>
        </p:spPr>
        <p:txBody>
          <a:bodyPr/>
          <a:lstStyle>
            <a:lvl1pPr marL="0" indent="0">
              <a:buNone/>
              <a:defRPr sz="900"/>
            </a:lvl1pPr>
            <a:lvl2pPr marL="257038" indent="0">
              <a:buNone/>
              <a:defRPr sz="787"/>
            </a:lvl2pPr>
            <a:lvl3pPr marL="514076" indent="0">
              <a:buNone/>
              <a:defRPr sz="675"/>
            </a:lvl3pPr>
            <a:lvl4pPr marL="771114" indent="0">
              <a:buNone/>
              <a:defRPr sz="562"/>
            </a:lvl4pPr>
            <a:lvl5pPr marL="1028151" indent="0">
              <a:buNone/>
              <a:defRPr sz="562"/>
            </a:lvl5pPr>
            <a:lvl6pPr marL="1285189" indent="0">
              <a:buNone/>
              <a:defRPr sz="562"/>
            </a:lvl6pPr>
            <a:lvl7pPr marL="1542227" indent="0">
              <a:buNone/>
              <a:defRPr sz="562"/>
            </a:lvl7pPr>
            <a:lvl8pPr marL="1799265" indent="0">
              <a:buNone/>
              <a:defRPr sz="562"/>
            </a:lvl8pPr>
            <a:lvl9pPr marL="2056303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9593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588010"/>
            <a:ext cx="1657889" cy="2058035"/>
          </a:xfrm>
        </p:spPr>
        <p:txBody>
          <a:bodyPr anchor="b"/>
          <a:lstStyle>
            <a:lvl1pPr>
              <a:defRPr sz="1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5307" y="1269940"/>
            <a:ext cx="2602290" cy="6268023"/>
          </a:xfrm>
        </p:spPr>
        <p:txBody>
          <a:bodyPr anchor="t"/>
          <a:lstStyle>
            <a:lvl1pPr marL="0" indent="0">
              <a:buNone/>
              <a:defRPr sz="1799"/>
            </a:lvl1pPr>
            <a:lvl2pPr marL="257038" indent="0">
              <a:buNone/>
              <a:defRPr sz="1574"/>
            </a:lvl2pPr>
            <a:lvl3pPr marL="514076" indent="0">
              <a:buNone/>
              <a:defRPr sz="1349"/>
            </a:lvl3pPr>
            <a:lvl4pPr marL="771114" indent="0">
              <a:buNone/>
              <a:defRPr sz="1124"/>
            </a:lvl4pPr>
            <a:lvl5pPr marL="1028151" indent="0">
              <a:buNone/>
              <a:defRPr sz="1124"/>
            </a:lvl5pPr>
            <a:lvl6pPr marL="1285189" indent="0">
              <a:buNone/>
              <a:defRPr sz="1124"/>
            </a:lvl6pPr>
            <a:lvl7pPr marL="1542227" indent="0">
              <a:buNone/>
              <a:defRPr sz="1124"/>
            </a:lvl7pPr>
            <a:lvl8pPr marL="1799265" indent="0">
              <a:buNone/>
              <a:defRPr sz="1124"/>
            </a:lvl8pPr>
            <a:lvl9pPr marL="2056303" indent="0">
              <a:buNone/>
              <a:defRPr sz="11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067" y="2646045"/>
            <a:ext cx="1657889" cy="4902126"/>
          </a:xfrm>
        </p:spPr>
        <p:txBody>
          <a:bodyPr/>
          <a:lstStyle>
            <a:lvl1pPr marL="0" indent="0">
              <a:buNone/>
              <a:defRPr sz="900"/>
            </a:lvl1pPr>
            <a:lvl2pPr marL="257038" indent="0">
              <a:buNone/>
              <a:defRPr sz="787"/>
            </a:lvl2pPr>
            <a:lvl3pPr marL="514076" indent="0">
              <a:buNone/>
              <a:defRPr sz="675"/>
            </a:lvl3pPr>
            <a:lvl4pPr marL="771114" indent="0">
              <a:buNone/>
              <a:defRPr sz="562"/>
            </a:lvl4pPr>
            <a:lvl5pPr marL="1028151" indent="0">
              <a:buNone/>
              <a:defRPr sz="562"/>
            </a:lvl5pPr>
            <a:lvl6pPr marL="1285189" indent="0">
              <a:buNone/>
              <a:defRPr sz="562"/>
            </a:lvl6pPr>
            <a:lvl7pPr marL="1542227" indent="0">
              <a:buNone/>
              <a:defRPr sz="562"/>
            </a:lvl7pPr>
            <a:lvl8pPr marL="1799265" indent="0">
              <a:buNone/>
              <a:defRPr sz="562"/>
            </a:lvl8pPr>
            <a:lvl9pPr marL="2056303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625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398" y="469593"/>
            <a:ext cx="4433530" cy="1704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398" y="2347957"/>
            <a:ext cx="4433530" cy="559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397" y="8174974"/>
            <a:ext cx="1156573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77E0-7B0F-4DD1-8EBC-578FCDDFFE12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2733" y="8174974"/>
            <a:ext cx="1734860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0355" y="8174974"/>
            <a:ext cx="1156573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63D78-177D-4E26-B8D3-50B51D3BAE5A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1266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076" rtl="0" eaLnBrk="1" latinLnBrk="0" hangingPunct="1">
        <a:lnSpc>
          <a:spcPct val="90000"/>
        </a:lnSpc>
        <a:spcBef>
          <a:spcPct val="0"/>
        </a:spcBef>
        <a:buNone/>
        <a:defRPr sz="24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19" indent="-128519" algn="l" defTabSz="51407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1pPr>
      <a:lvl2pPr marL="385557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42595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99632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6670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3708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0746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7784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4822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038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076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114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151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189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227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99265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6303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egaidea.Ne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5" y="-16923"/>
            <a:ext cx="5165726" cy="8837073"/>
          </a:xfrm>
          <a:prstGeom prst="rect">
            <a:avLst/>
          </a:prstGeom>
        </p:spPr>
      </p:pic>
      <p:pic>
        <p:nvPicPr>
          <p:cNvPr id="1026" name="Megaidea.Net 2" descr="Dinosaur-0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8" r="23683"/>
          <a:stretch>
            <a:fillRect/>
          </a:stretch>
        </p:blipFill>
        <p:spPr bwMode="auto">
          <a:xfrm rot="10800000">
            <a:off x="-15727" y="5279216"/>
            <a:ext cx="5156051" cy="359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Megaidea.Net 4" descr="kw_prehistoric_roc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8" b="4419"/>
          <a:stretch>
            <a:fillRect/>
          </a:stretch>
        </p:blipFill>
        <p:spPr bwMode="auto">
          <a:xfrm>
            <a:off x="2153068" y="6487064"/>
            <a:ext cx="2995404" cy="187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Megaidea.Net 5" descr="CA133-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" y="605408"/>
            <a:ext cx="4073720" cy="407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Megaidea.Net 6" descr="Dinosaur-0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6" y="2302068"/>
            <a:ext cx="3995215" cy="399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Megaidea.Net 7" descr="Dinosaur-0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8" r="23683"/>
          <a:stretch>
            <a:fillRect/>
          </a:stretch>
        </p:blipFill>
        <p:spPr bwMode="auto">
          <a:xfrm>
            <a:off x="-15726" y="-29176"/>
            <a:ext cx="5156051" cy="358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Megaidea.Net  8" descr="kw_prehistoric_tree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b="2441"/>
          <a:stretch>
            <a:fillRect/>
          </a:stretch>
        </p:blipFill>
        <p:spPr bwMode="auto">
          <a:xfrm>
            <a:off x="-1" y="4265013"/>
            <a:ext cx="2006213" cy="413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Megaidea.Net  9" descr="CA133-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97"/>
          <a:stretch>
            <a:fillRect/>
          </a:stretch>
        </p:blipFill>
        <p:spPr bwMode="auto">
          <a:xfrm>
            <a:off x="994268" y="5921899"/>
            <a:ext cx="325755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Megaidea.Net 17"/>
          <p:cNvSpPr>
            <a:spLocks noChangeArrowheads="1" noChangeShapeType="1" noTextEdit="1"/>
          </p:cNvSpPr>
          <p:nvPr/>
        </p:nvSpPr>
        <p:spPr bwMode="auto">
          <a:xfrm>
            <a:off x="1312443" y="4657861"/>
            <a:ext cx="1246465" cy="2449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SEPTIEMBRE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12" name="Megaidea.Net 18"/>
          <p:cNvSpPr>
            <a:spLocks noChangeArrowheads="1" noChangeShapeType="1" noTextEdit="1"/>
          </p:cNvSpPr>
          <p:nvPr/>
        </p:nvSpPr>
        <p:spPr bwMode="auto">
          <a:xfrm>
            <a:off x="2696933" y="4470217"/>
            <a:ext cx="898525" cy="325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CB31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05:00</a:t>
            </a:r>
            <a:endParaRPr lang="es-VE" sz="3600" b="1" kern="10" spc="0" dirty="0">
              <a:ln>
                <a:noFill/>
              </a:ln>
              <a:solidFill>
                <a:srgbClr val="FFCB31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13" name="Megaidea.Net 19"/>
          <p:cNvSpPr>
            <a:spLocks noChangeArrowheads="1" noChangeShapeType="1" noTextEdit="1"/>
          </p:cNvSpPr>
          <p:nvPr/>
        </p:nvSpPr>
        <p:spPr bwMode="auto">
          <a:xfrm>
            <a:off x="3641005" y="4669079"/>
            <a:ext cx="412750" cy="268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P.M.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14" name="Megaidea.Net 20"/>
          <p:cNvSpPr>
            <a:spLocks noChangeArrowheads="1" noChangeShapeType="1" noTextEdit="1"/>
          </p:cNvSpPr>
          <p:nvPr/>
        </p:nvSpPr>
        <p:spPr bwMode="auto">
          <a:xfrm>
            <a:off x="1885440" y="5050300"/>
            <a:ext cx="2116555" cy="6937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EN MI </a:t>
            </a:r>
            <a:r>
              <a:rPr lang="es-VE" sz="3600" b="1" kern="10" spc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DINO</a:t>
            </a: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-CASA</a:t>
            </a:r>
          </a:p>
          <a:p>
            <a:pPr algn="ctr" rtl="0">
              <a:buNone/>
            </a:pPr>
            <a:r>
              <a:rPr lang="es-VE" sz="3600" b="1" kern="10" spc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PREHISTORICA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pic>
        <p:nvPicPr>
          <p:cNvPr id="16" name="Audio Me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5363" y="4105275"/>
            <a:ext cx="609600" cy="609600"/>
          </a:xfrm>
          <a:prstGeom prst="rect">
            <a:avLst/>
          </a:prstGeom>
        </p:spPr>
      </p:pic>
      <p:pic>
        <p:nvPicPr>
          <p:cNvPr id="17" name="Efecto Megaidea" descr="https://www.megaidea.net/wp-content/uploads/2019/11/HOJAS-VERDE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8" y="0"/>
            <a:ext cx="5156051" cy="37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gaidea.Net 10"/>
          <p:cNvSpPr>
            <a:spLocks noChangeArrowheads="1" noChangeShapeType="1" noTextEdit="1"/>
          </p:cNvSpPr>
          <p:nvPr/>
        </p:nvSpPr>
        <p:spPr bwMode="auto">
          <a:xfrm>
            <a:off x="2092477" y="545738"/>
            <a:ext cx="2899959" cy="866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34A03"/>
                </a:solidFill>
                <a:effectLst>
                  <a:outerShdw blurRad="63500" sx="101999" sy="101999" algn="ctr" rotWithShape="0">
                    <a:srgbClr val="000000">
                      <a:alpha val="39999"/>
                    </a:srgbClr>
                  </a:outerShdw>
                </a:effectLst>
                <a:latin typeface="OogieBoogie" panose="00000400000000000000" pitchFamily="2" charset="0"/>
              </a:rPr>
              <a:t>CARLOS</a:t>
            </a:r>
            <a:endParaRPr lang="es-VE" sz="3600" b="1" kern="10" spc="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34A03"/>
              </a:solidFill>
              <a:effectLst>
                <a:outerShdw blurRad="63500" sx="101999" sy="101999" algn="ctr" rotWithShape="0">
                  <a:srgbClr val="000000">
                    <a:alpha val="39999"/>
                  </a:srgbClr>
                </a:outerShdw>
              </a:effectLst>
              <a:latin typeface="OogieBoogie" panose="00000400000000000000" pitchFamily="2" charset="0"/>
            </a:endParaRPr>
          </a:p>
        </p:txBody>
      </p:sp>
      <p:sp>
        <p:nvSpPr>
          <p:cNvPr id="5" name="Megaidea.Net 11"/>
          <p:cNvSpPr>
            <a:spLocks noChangeArrowheads="1" noChangeShapeType="1" noTextEdit="1"/>
          </p:cNvSpPr>
          <p:nvPr/>
        </p:nvSpPr>
        <p:spPr bwMode="auto">
          <a:xfrm>
            <a:off x="2346385" y="1477570"/>
            <a:ext cx="2559786" cy="497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 w="19050" algn="ctr">
                  <a:solidFill>
                    <a:srgbClr val="034A03"/>
                  </a:solidFill>
                  <a:round/>
                  <a:headEnd/>
                  <a:tailEnd/>
                </a:ln>
                <a:solidFill>
                  <a:srgbClr val="FFCB31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TE INVITA</a:t>
            </a:r>
            <a:endParaRPr lang="es-VE" sz="3600" b="1" kern="10" spc="0" dirty="0">
              <a:ln w="19050" algn="ctr">
                <a:solidFill>
                  <a:srgbClr val="034A03"/>
                </a:solidFill>
                <a:round/>
                <a:headEnd/>
                <a:tailEnd/>
              </a:ln>
              <a:solidFill>
                <a:srgbClr val="FFCB31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6" name="Megaidea.Net 12"/>
          <p:cNvSpPr>
            <a:spLocks noChangeArrowheads="1" noChangeShapeType="1" noTextEdit="1"/>
          </p:cNvSpPr>
          <p:nvPr/>
        </p:nvSpPr>
        <p:spPr bwMode="auto">
          <a:xfrm>
            <a:off x="1919947" y="2968246"/>
            <a:ext cx="1927433" cy="5393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¡</a:t>
            </a:r>
            <a:r>
              <a:rPr lang="es-VE" sz="3600" b="1" kern="10" spc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aCOMPAÑAME</a:t>
            </a: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!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7" name="Megaidea.Net 13"/>
          <p:cNvSpPr>
            <a:spLocks noChangeArrowheads="1" noChangeShapeType="1" noTextEdit="1"/>
          </p:cNvSpPr>
          <p:nvPr/>
        </p:nvSpPr>
        <p:spPr bwMode="auto">
          <a:xfrm>
            <a:off x="1616531" y="3335779"/>
            <a:ext cx="2013024" cy="4850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A CELEBRAR MIS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8" name="Megaidea.Net 14"/>
          <p:cNvSpPr>
            <a:spLocks noChangeArrowheads="1" noChangeShapeType="1" noTextEdit="1"/>
          </p:cNvSpPr>
          <p:nvPr/>
        </p:nvSpPr>
        <p:spPr bwMode="auto">
          <a:xfrm>
            <a:off x="3760190" y="3344127"/>
            <a:ext cx="588405" cy="7696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CB31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3</a:t>
            </a:r>
            <a:endParaRPr lang="es-VE" sz="3600" b="1" kern="10" spc="0" dirty="0">
              <a:ln>
                <a:noFill/>
              </a:ln>
              <a:solidFill>
                <a:srgbClr val="FFCB31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9" name="Megaidea.Net 15"/>
          <p:cNvSpPr>
            <a:spLocks noChangeArrowheads="1" noChangeShapeType="1" noTextEdit="1"/>
          </p:cNvSpPr>
          <p:nvPr/>
        </p:nvSpPr>
        <p:spPr bwMode="auto">
          <a:xfrm>
            <a:off x="3659080" y="4162137"/>
            <a:ext cx="842054" cy="2885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AÑITOS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sp>
        <p:nvSpPr>
          <p:cNvPr id="10" name="Megaidea.Net 16"/>
          <p:cNvSpPr>
            <a:spLocks noChangeArrowheads="1" noChangeShapeType="1" noTextEdit="1"/>
          </p:cNvSpPr>
          <p:nvPr/>
        </p:nvSpPr>
        <p:spPr bwMode="auto">
          <a:xfrm>
            <a:off x="1513013" y="3884107"/>
            <a:ext cx="833371" cy="7055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CB31"/>
                </a:solidFill>
                <a:effectLst>
                  <a:outerShdw blurRad="50800" dist="38100" dir="5400000" algn="t" rotWithShape="0">
                    <a:srgbClr val="000000">
                      <a:alpha val="39999"/>
                    </a:srgbClr>
                  </a:outerShdw>
                </a:effectLst>
                <a:latin typeface="Carton Six" panose="020B0601010101010101" pitchFamily="34" charset="0"/>
              </a:rPr>
              <a:t>29</a:t>
            </a:r>
            <a:endParaRPr lang="es-VE" sz="3600" b="1" kern="10" spc="0" dirty="0">
              <a:ln>
                <a:noFill/>
              </a:ln>
              <a:solidFill>
                <a:srgbClr val="FFCB31"/>
              </a:solidFill>
              <a:effectLst>
                <a:outerShdw blurRad="50800" dist="38100" dir="5400000" algn="t" rotWithShape="0">
                  <a:srgbClr val="000000">
                    <a:alpha val="39999"/>
                  </a:srgbClr>
                </a:outerShdw>
              </a:effectLst>
              <a:latin typeface="Carton Six" panose="020B0601010101010101" pitchFamily="34" charset="0"/>
            </a:endParaRPr>
          </a:p>
        </p:txBody>
      </p:sp>
      <p:pic>
        <p:nvPicPr>
          <p:cNvPr id="18" name="Efecto Megaidea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1" y="5682172"/>
            <a:ext cx="2949391" cy="29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gaidea.Net 15"/>
          <p:cNvSpPr>
            <a:spLocks noChangeArrowheads="1" noChangeShapeType="1" noTextEdit="1"/>
          </p:cNvSpPr>
          <p:nvPr/>
        </p:nvSpPr>
        <p:spPr bwMode="auto">
          <a:xfrm>
            <a:off x="3574104" y="8113289"/>
            <a:ext cx="1714997" cy="2840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algn="ctr" rtl="0">
              <a:buNone/>
            </a:pPr>
            <a:r>
              <a:rPr lang="es-VE" sz="1100" b="1" kern="10" spc="0" dirty="0" smtClean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7D4E3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VE" sz="1100" b="1" kern="10" spc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7D4E3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8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8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21</Words>
  <Application>Microsoft Office PowerPoint</Application>
  <PresentationFormat>Personalizado</PresentationFormat>
  <Paragraphs>13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Carton Six</vt:lpstr>
      <vt:lpstr>OogieBoogie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Raquel;Megaidea.Net</dc:creator>
  <cp:keywords>Dinosaurios;Megaidea.Net</cp:keywords>
  <cp:lastModifiedBy>Usuario</cp:lastModifiedBy>
  <cp:revision>10</cp:revision>
  <dcterms:created xsi:type="dcterms:W3CDTF">2018-09-20T14:56:39Z</dcterms:created>
  <dcterms:modified xsi:type="dcterms:W3CDTF">2020-03-06T22:32:13Z</dcterms:modified>
</cp:coreProperties>
</file>