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Brush Script MT" panose="03060802040406070304" pitchFamily="66" charset="0"/>
      <p:italic r:id="rId4"/>
    </p:embeddedFont>
    <p:embeddedFont>
      <p:font typeface="Arial Rounded MT Bold" panose="020F0704030504030204" pitchFamily="34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AvantGarde Md BT" panose="020B0602020202020204" pitchFamily="34" charset="0"/>
      <p:regular r:id="rId8"/>
      <p:italic r:id="rId9"/>
    </p:embeddedFont>
    <p:embeddedFont>
      <p:font typeface="BankGothic Lt BT" panose="020B0607020203060204" pitchFamily="34" charset="0"/>
      <p:regular r:id="rId10"/>
    </p:embeddedFont>
    <p:embeddedFont>
      <p:font typeface="GoudyHvyface BT" panose="02080903050306020304" pitchFamily="18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97E4FF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8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5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7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E05D-2503-4AC0-9ADF-A7162AAA9BF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2C2D-CB42-45C8-968F-10B41AEE84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7E4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1" y="407992"/>
            <a:ext cx="2880708" cy="4990701"/>
          </a:xfrm>
          <a:prstGeom prst="rect">
            <a:avLst/>
          </a:prstGeom>
        </p:spPr>
      </p:pic>
      <p:pic>
        <p:nvPicPr>
          <p:cNvPr id="5" name="Megaidea.Ne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34" y="282175"/>
            <a:ext cx="3194100" cy="5032506"/>
          </a:xfrm>
          <a:prstGeom prst="rect">
            <a:avLst/>
          </a:prstGeom>
        </p:spPr>
      </p:pic>
      <p:sp>
        <p:nvSpPr>
          <p:cNvPr id="6" name="Megaidea.Net 5"/>
          <p:cNvSpPr/>
          <p:nvPr/>
        </p:nvSpPr>
        <p:spPr>
          <a:xfrm>
            <a:off x="0" y="5473520"/>
            <a:ext cx="12192000" cy="1384479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Megaidea.Net 6"/>
          <p:cNvSpPr/>
          <p:nvPr/>
        </p:nvSpPr>
        <p:spPr>
          <a:xfrm>
            <a:off x="0" y="5314681"/>
            <a:ext cx="12192000" cy="107323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gaidea.Net 7"/>
          <p:cNvSpPr txBox="1"/>
          <p:nvPr/>
        </p:nvSpPr>
        <p:spPr>
          <a:xfrm>
            <a:off x="5648142" y="5701771"/>
            <a:ext cx="63121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Calle</a:t>
            </a:r>
            <a:r>
              <a:rPr lang="en-US" sz="25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 Uruguay Nº 1499 </a:t>
            </a:r>
            <a:r>
              <a:rPr lang="en-US" sz="25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esquina</a:t>
            </a:r>
            <a:r>
              <a:rPr lang="en-US" sz="25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 con </a:t>
            </a:r>
            <a:r>
              <a:rPr lang="en-US" sz="25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Rusia</a:t>
            </a:r>
            <a:endParaRPr lang="en-US" sz="2500" dirty="0" smtClean="0">
              <a:solidFill>
                <a:schemeClr val="bg1"/>
              </a:solidFill>
              <a:latin typeface="AvantGarde Md BT" panose="020B0602020202020204" pitchFamily="34" charset="0"/>
            </a:endParaRPr>
          </a:p>
          <a:p>
            <a:pPr algn="r"/>
            <a:r>
              <a:rPr lang="en-US" sz="25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a </a:t>
            </a:r>
            <a:r>
              <a:rPr lang="en-US" sz="25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espaldas</a:t>
            </a:r>
            <a:r>
              <a:rPr lang="en-US" sz="25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 de (</a:t>
            </a:r>
            <a:r>
              <a:rPr lang="en-US" sz="25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Polvo</a:t>
            </a:r>
            <a:r>
              <a:rPr lang="en-US" sz="25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Rosados</a:t>
            </a:r>
            <a:r>
              <a:rPr lang="en-US" sz="25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)</a:t>
            </a:r>
            <a:endParaRPr lang="en-US" sz="2500" dirty="0"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190798" y="1705221"/>
            <a:ext cx="6506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LES OFRECEMOS DISEÑO Y CONFECCIONES</a:t>
            </a:r>
          </a:p>
          <a:p>
            <a:pPr algn="ctr"/>
            <a:r>
              <a:rPr lang="es-PE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DE TERNOS PARA CABALLEROS, DAMAS Y NIÑOS</a:t>
            </a:r>
          </a:p>
          <a:p>
            <a:pPr algn="ctr"/>
            <a:r>
              <a:rPr lang="es-PE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TODO TIPO DE VESTIR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3815321" y="2812074"/>
            <a:ext cx="54296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900" dirty="0" smtClean="0">
                <a:solidFill>
                  <a:srgbClr val="8E0000"/>
                </a:solidFill>
                <a:latin typeface="Arial Rounded MT Bold" panose="020F0704030504030204" pitchFamily="34" charset="0"/>
              </a:rPr>
              <a:t>CONJUNTOS, BLUSAS, FALDAS, VESTIDOS,</a:t>
            </a:r>
          </a:p>
          <a:p>
            <a:pPr algn="ctr"/>
            <a:r>
              <a:rPr lang="es-PE" sz="1900" dirty="0" smtClean="0">
                <a:solidFill>
                  <a:srgbClr val="8E0000"/>
                </a:solidFill>
                <a:latin typeface="Arial Rounded MT Bold" panose="020F0704030504030204" pitchFamily="34" charset="0"/>
              </a:rPr>
              <a:t>ABRIGOS, CAMISAS, CASACAS</a:t>
            </a:r>
            <a:endParaRPr lang="en-US" sz="1900" dirty="0">
              <a:solidFill>
                <a:srgbClr val="8E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4147367" y="3586121"/>
            <a:ext cx="457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 MATERIAL DE PRIMERA CALIDAD</a:t>
            </a:r>
          </a:p>
          <a:p>
            <a:pPr algn="ctr"/>
            <a:r>
              <a:rPr lang="es-PE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 GARANTIA Y CALIDAD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4276847" y="4172321"/>
            <a:ext cx="44385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002060"/>
                </a:solidFill>
                <a:latin typeface="GoudyHvyface BT" panose="02080903050306020304" pitchFamily="18" charset="0"/>
              </a:rPr>
              <a:t>Aron </a:t>
            </a:r>
            <a:r>
              <a:rPr lang="es-PE" sz="3500" dirty="0" err="1" smtClean="0">
                <a:solidFill>
                  <a:srgbClr val="002060"/>
                </a:solidFill>
                <a:latin typeface="GoudyHvyface BT" panose="02080903050306020304" pitchFamily="18" charset="0"/>
              </a:rPr>
              <a:t>Turpo</a:t>
            </a:r>
            <a:r>
              <a:rPr lang="es-PE" sz="3500" dirty="0" smtClean="0">
                <a:solidFill>
                  <a:srgbClr val="002060"/>
                </a:solidFill>
                <a:latin typeface="GoudyHvyface BT" panose="02080903050306020304" pitchFamily="18" charset="0"/>
              </a:rPr>
              <a:t> </a:t>
            </a:r>
            <a:r>
              <a:rPr lang="es-PE" sz="3500" dirty="0" err="1" smtClean="0">
                <a:solidFill>
                  <a:srgbClr val="002060"/>
                </a:solidFill>
                <a:latin typeface="GoudyHvyface BT" panose="02080903050306020304" pitchFamily="18" charset="0"/>
              </a:rPr>
              <a:t>Quiza</a:t>
            </a:r>
            <a:endParaRPr lang="en-US" sz="3500" dirty="0">
              <a:solidFill>
                <a:srgbClr val="002060"/>
              </a:solidFill>
              <a:latin typeface="GoudyHvyface BT" panose="02080903050306020304" pitchFamily="18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5255178" y="4763119"/>
            <a:ext cx="250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SASTRE CORTADOR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Megaidea.Net 13"/>
          <p:cNvSpPr txBox="1"/>
          <p:nvPr/>
        </p:nvSpPr>
        <p:spPr>
          <a:xfrm>
            <a:off x="1062652" y="5830775"/>
            <a:ext cx="3839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+51952675099</a:t>
            </a:r>
            <a:endParaRPr lang="en-US" sz="4000" b="1" dirty="0"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pic>
        <p:nvPicPr>
          <p:cNvPr id="15" name="Megaidea.Ne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4" y="5720760"/>
            <a:ext cx="843987" cy="849897"/>
          </a:xfrm>
          <a:prstGeom prst="rect">
            <a:avLst/>
          </a:prstGeom>
        </p:spPr>
      </p:pic>
      <p:sp>
        <p:nvSpPr>
          <p:cNvPr id="16" name="Megaidea.Net 15"/>
          <p:cNvSpPr txBox="1"/>
          <p:nvPr/>
        </p:nvSpPr>
        <p:spPr>
          <a:xfrm>
            <a:off x="6073686" y="125430"/>
            <a:ext cx="3812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 err="1" smtClean="0">
                <a:solidFill>
                  <a:srgbClr val="C00000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BankGothic Lt BT" panose="020B0607020203060204" pitchFamily="34" charset="0"/>
              </a:rPr>
              <a:t>Turpo</a:t>
            </a:r>
            <a:endParaRPr lang="en-US" sz="9000" b="1" dirty="0">
              <a:solidFill>
                <a:srgbClr val="C00000"/>
              </a:solidFill>
              <a:effectLst>
                <a:outerShdw blurRad="50800" dist="38100" dir="5400000" sx="103000" sy="103000" algn="t" rotWithShape="0">
                  <a:prstClr val="black"/>
                </a:outerShdw>
              </a:effectLst>
              <a:latin typeface="BankGothic Lt BT" panose="020B0607020203060204" pitchFamily="34" charset="0"/>
            </a:endParaRPr>
          </a:p>
        </p:txBody>
      </p:sp>
      <p:sp>
        <p:nvSpPr>
          <p:cNvPr id="17" name="Megaidea.Net 16"/>
          <p:cNvSpPr/>
          <p:nvPr/>
        </p:nvSpPr>
        <p:spPr>
          <a:xfrm rot="21236433">
            <a:off x="2520207" y="461517"/>
            <a:ext cx="3621162" cy="935945"/>
          </a:xfrm>
          <a:custGeom>
            <a:avLst/>
            <a:gdLst>
              <a:gd name="connsiteX0" fmla="*/ 0 w 2912012"/>
              <a:gd name="connsiteY0" fmla="*/ 0 h 720480"/>
              <a:gd name="connsiteX1" fmla="*/ 2912012 w 2912012"/>
              <a:gd name="connsiteY1" fmla="*/ 0 h 720480"/>
              <a:gd name="connsiteX2" fmla="*/ 2912012 w 2912012"/>
              <a:gd name="connsiteY2" fmla="*/ 720480 h 720480"/>
              <a:gd name="connsiteX3" fmla="*/ 0 w 2912012"/>
              <a:gd name="connsiteY3" fmla="*/ 720480 h 720480"/>
              <a:gd name="connsiteX4" fmla="*/ 0 w 2912012"/>
              <a:gd name="connsiteY4" fmla="*/ 0 h 720480"/>
              <a:gd name="connsiteX0" fmla="*/ 140677 w 2912012"/>
              <a:gd name="connsiteY0" fmla="*/ 0 h 720480"/>
              <a:gd name="connsiteX1" fmla="*/ 2912012 w 2912012"/>
              <a:gd name="connsiteY1" fmla="*/ 0 h 720480"/>
              <a:gd name="connsiteX2" fmla="*/ 2912012 w 2912012"/>
              <a:gd name="connsiteY2" fmla="*/ 720480 h 720480"/>
              <a:gd name="connsiteX3" fmla="*/ 0 w 2912012"/>
              <a:gd name="connsiteY3" fmla="*/ 720480 h 720480"/>
              <a:gd name="connsiteX4" fmla="*/ 140677 w 2912012"/>
              <a:gd name="connsiteY4" fmla="*/ 0 h 720480"/>
              <a:gd name="connsiteX0" fmla="*/ 140677 w 3094892"/>
              <a:gd name="connsiteY0" fmla="*/ 0 h 720480"/>
              <a:gd name="connsiteX1" fmla="*/ 3094892 w 3094892"/>
              <a:gd name="connsiteY1" fmla="*/ 0 h 720480"/>
              <a:gd name="connsiteX2" fmla="*/ 2912012 w 3094892"/>
              <a:gd name="connsiteY2" fmla="*/ 720480 h 720480"/>
              <a:gd name="connsiteX3" fmla="*/ 0 w 3094892"/>
              <a:gd name="connsiteY3" fmla="*/ 720480 h 720480"/>
              <a:gd name="connsiteX4" fmla="*/ 140677 w 3094892"/>
              <a:gd name="connsiteY4" fmla="*/ 0 h 720480"/>
              <a:gd name="connsiteX0" fmla="*/ 281354 w 3094892"/>
              <a:gd name="connsiteY0" fmla="*/ 0 h 720480"/>
              <a:gd name="connsiteX1" fmla="*/ 3094892 w 3094892"/>
              <a:gd name="connsiteY1" fmla="*/ 0 h 720480"/>
              <a:gd name="connsiteX2" fmla="*/ 2912012 w 3094892"/>
              <a:gd name="connsiteY2" fmla="*/ 720480 h 720480"/>
              <a:gd name="connsiteX3" fmla="*/ 0 w 3094892"/>
              <a:gd name="connsiteY3" fmla="*/ 720480 h 720480"/>
              <a:gd name="connsiteX4" fmla="*/ 281354 w 3094892"/>
              <a:gd name="connsiteY4" fmla="*/ 0 h 7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892" h="720480">
                <a:moveTo>
                  <a:pt x="281354" y="0"/>
                </a:moveTo>
                <a:lnTo>
                  <a:pt x="3094892" y="0"/>
                </a:lnTo>
                <a:lnTo>
                  <a:pt x="2912012" y="720480"/>
                </a:lnTo>
                <a:lnTo>
                  <a:pt x="0" y="720480"/>
                </a:lnTo>
                <a:lnTo>
                  <a:pt x="281354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egaidea.Net 17"/>
          <p:cNvSpPr txBox="1"/>
          <p:nvPr/>
        </p:nvSpPr>
        <p:spPr>
          <a:xfrm rot="21209716">
            <a:off x="2712594" y="309093"/>
            <a:ext cx="31870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75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Sastrería</a:t>
            </a:r>
            <a:endParaRPr lang="en-US" sz="75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31276" y="-772581"/>
            <a:ext cx="344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b="1" dirty="0" err="1" smtClean="0"/>
              <a:t>wWw.Megaidea.Net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7601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0"/>
          <a:stretch/>
        </p:blipFill>
        <p:spPr>
          <a:xfrm>
            <a:off x="-20855" y="1662652"/>
            <a:ext cx="3641187" cy="6298295"/>
          </a:xfrm>
          <a:prstGeom prst="rect">
            <a:avLst/>
          </a:prstGeom>
        </p:spPr>
      </p:pic>
      <p:sp>
        <p:nvSpPr>
          <p:cNvPr id="8" name="Megaidea.Net 7"/>
          <p:cNvSpPr txBox="1"/>
          <p:nvPr/>
        </p:nvSpPr>
        <p:spPr>
          <a:xfrm>
            <a:off x="5030560" y="5070707"/>
            <a:ext cx="6810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7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Calle</a:t>
            </a:r>
            <a:r>
              <a:rPr lang="en-US" sz="27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 Uruguay Nº 1499 </a:t>
            </a:r>
            <a:r>
              <a:rPr lang="en-US" sz="27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esquina</a:t>
            </a:r>
            <a:r>
              <a:rPr lang="en-US" sz="27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 con </a:t>
            </a:r>
            <a:r>
              <a:rPr lang="en-US" sz="27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Rusia</a:t>
            </a:r>
            <a:endParaRPr lang="en-US" sz="2700" dirty="0" smtClean="0">
              <a:solidFill>
                <a:schemeClr val="bg1"/>
              </a:solidFill>
              <a:latin typeface="AvantGarde Md BT" panose="020B0602020202020204" pitchFamily="34" charset="0"/>
            </a:endParaRPr>
          </a:p>
          <a:p>
            <a:pPr algn="r"/>
            <a:r>
              <a:rPr lang="en-US" sz="27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a </a:t>
            </a:r>
            <a:r>
              <a:rPr lang="en-US" sz="27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espaldas</a:t>
            </a:r>
            <a:r>
              <a:rPr lang="en-US" sz="27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 de (</a:t>
            </a:r>
            <a:r>
              <a:rPr lang="en-US" sz="27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Polvo</a:t>
            </a:r>
            <a:r>
              <a:rPr lang="en-US" sz="27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AvantGarde Md BT" panose="020B0602020202020204" pitchFamily="34" charset="0"/>
              </a:rPr>
              <a:t>Rosados</a:t>
            </a:r>
            <a:r>
              <a:rPr lang="en-US" sz="2700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)</a:t>
            </a:r>
            <a:endParaRPr lang="en-US" sz="2700" dirty="0"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2169236" y="1533308"/>
            <a:ext cx="5709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LES OFRECEMOS DISEÑO Y CONFECCIONES</a:t>
            </a:r>
          </a:p>
          <a:p>
            <a:pPr algn="ctr"/>
            <a:r>
              <a:rPr lang="es-PE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DE TERNOS PARA CABALLEROS, DAMAS Y NIÑOS</a:t>
            </a:r>
          </a:p>
          <a:p>
            <a:pPr algn="ctr"/>
            <a:r>
              <a:rPr lang="es-PE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TODO TIPO DE VESTIR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6795037" y="3803587"/>
            <a:ext cx="504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latin typeface="GoudyHvyface BT" panose="02080903050306020304" pitchFamily="18" charset="0"/>
              </a:rPr>
              <a:t>Aron </a:t>
            </a:r>
            <a:r>
              <a:rPr lang="es-PE" sz="4000" dirty="0" err="1" smtClean="0">
                <a:solidFill>
                  <a:schemeClr val="bg1"/>
                </a:solidFill>
                <a:latin typeface="GoudyHvyface BT" panose="02080903050306020304" pitchFamily="18" charset="0"/>
              </a:rPr>
              <a:t>Turpo</a:t>
            </a:r>
            <a:r>
              <a:rPr lang="es-PE" sz="4000" dirty="0" smtClean="0">
                <a:solidFill>
                  <a:schemeClr val="bg1"/>
                </a:solidFill>
                <a:latin typeface="GoudyHvyface BT" panose="02080903050306020304" pitchFamily="18" charset="0"/>
              </a:rPr>
              <a:t> </a:t>
            </a:r>
            <a:r>
              <a:rPr lang="es-PE" sz="4000" dirty="0" err="1" smtClean="0">
                <a:solidFill>
                  <a:schemeClr val="bg1"/>
                </a:solidFill>
                <a:latin typeface="GoudyHvyface BT" panose="02080903050306020304" pitchFamily="18" charset="0"/>
              </a:rPr>
              <a:t>Quiza</a:t>
            </a:r>
            <a:endParaRPr lang="en-US" sz="4000" dirty="0">
              <a:solidFill>
                <a:schemeClr val="bg1"/>
              </a:solidFill>
              <a:latin typeface="GoudyHvyface BT" panose="02080903050306020304" pitchFamily="18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7837449" y="4492861"/>
            <a:ext cx="3019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SASTRE CORTADOR</a:t>
            </a:r>
            <a:endParaRPr lang="en-US" sz="2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Megaidea.Net 13"/>
          <p:cNvSpPr txBox="1"/>
          <p:nvPr/>
        </p:nvSpPr>
        <p:spPr>
          <a:xfrm>
            <a:off x="7948193" y="6075036"/>
            <a:ext cx="3839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AvantGarde Md BT" panose="020B0602020202020204" pitchFamily="34" charset="0"/>
              </a:rPr>
              <a:t>+51952675099</a:t>
            </a:r>
            <a:endParaRPr lang="en-US" sz="4000" b="1" dirty="0"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pic>
        <p:nvPicPr>
          <p:cNvPr id="15" name="Megaidea.Ne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62" y="6066402"/>
            <a:ext cx="664715" cy="669370"/>
          </a:xfrm>
          <a:prstGeom prst="rect">
            <a:avLst/>
          </a:prstGeom>
        </p:spPr>
      </p:pic>
      <p:sp>
        <p:nvSpPr>
          <p:cNvPr id="16" name="Megaidea.Net 15"/>
          <p:cNvSpPr txBox="1"/>
          <p:nvPr/>
        </p:nvSpPr>
        <p:spPr>
          <a:xfrm>
            <a:off x="3631393" y="49154"/>
            <a:ext cx="3812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 err="1" smtClean="0">
                <a:solidFill>
                  <a:srgbClr val="C00000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BankGothic Lt BT" panose="020B0607020203060204" pitchFamily="34" charset="0"/>
              </a:rPr>
              <a:t>Turpo</a:t>
            </a:r>
            <a:endParaRPr lang="en-US" sz="9000" b="1" dirty="0">
              <a:solidFill>
                <a:srgbClr val="C00000"/>
              </a:solidFill>
              <a:effectLst>
                <a:outerShdw blurRad="50800" dist="38100" dir="5400000" sx="103000" sy="103000" algn="t" rotWithShape="0">
                  <a:prstClr val="black"/>
                </a:outerShdw>
              </a:effectLst>
              <a:latin typeface="BankGothic Lt BT" panose="020B0607020203060204" pitchFamily="34" charset="0"/>
            </a:endParaRPr>
          </a:p>
        </p:txBody>
      </p:sp>
      <p:sp>
        <p:nvSpPr>
          <p:cNvPr id="17" name="Megaidea.Net 16"/>
          <p:cNvSpPr/>
          <p:nvPr/>
        </p:nvSpPr>
        <p:spPr>
          <a:xfrm rot="21236433">
            <a:off x="95264" y="402026"/>
            <a:ext cx="3621162" cy="935945"/>
          </a:xfrm>
          <a:custGeom>
            <a:avLst/>
            <a:gdLst>
              <a:gd name="connsiteX0" fmla="*/ 0 w 2912012"/>
              <a:gd name="connsiteY0" fmla="*/ 0 h 720480"/>
              <a:gd name="connsiteX1" fmla="*/ 2912012 w 2912012"/>
              <a:gd name="connsiteY1" fmla="*/ 0 h 720480"/>
              <a:gd name="connsiteX2" fmla="*/ 2912012 w 2912012"/>
              <a:gd name="connsiteY2" fmla="*/ 720480 h 720480"/>
              <a:gd name="connsiteX3" fmla="*/ 0 w 2912012"/>
              <a:gd name="connsiteY3" fmla="*/ 720480 h 720480"/>
              <a:gd name="connsiteX4" fmla="*/ 0 w 2912012"/>
              <a:gd name="connsiteY4" fmla="*/ 0 h 720480"/>
              <a:gd name="connsiteX0" fmla="*/ 140677 w 2912012"/>
              <a:gd name="connsiteY0" fmla="*/ 0 h 720480"/>
              <a:gd name="connsiteX1" fmla="*/ 2912012 w 2912012"/>
              <a:gd name="connsiteY1" fmla="*/ 0 h 720480"/>
              <a:gd name="connsiteX2" fmla="*/ 2912012 w 2912012"/>
              <a:gd name="connsiteY2" fmla="*/ 720480 h 720480"/>
              <a:gd name="connsiteX3" fmla="*/ 0 w 2912012"/>
              <a:gd name="connsiteY3" fmla="*/ 720480 h 720480"/>
              <a:gd name="connsiteX4" fmla="*/ 140677 w 2912012"/>
              <a:gd name="connsiteY4" fmla="*/ 0 h 720480"/>
              <a:gd name="connsiteX0" fmla="*/ 140677 w 3094892"/>
              <a:gd name="connsiteY0" fmla="*/ 0 h 720480"/>
              <a:gd name="connsiteX1" fmla="*/ 3094892 w 3094892"/>
              <a:gd name="connsiteY1" fmla="*/ 0 h 720480"/>
              <a:gd name="connsiteX2" fmla="*/ 2912012 w 3094892"/>
              <a:gd name="connsiteY2" fmla="*/ 720480 h 720480"/>
              <a:gd name="connsiteX3" fmla="*/ 0 w 3094892"/>
              <a:gd name="connsiteY3" fmla="*/ 720480 h 720480"/>
              <a:gd name="connsiteX4" fmla="*/ 140677 w 3094892"/>
              <a:gd name="connsiteY4" fmla="*/ 0 h 720480"/>
              <a:gd name="connsiteX0" fmla="*/ 281354 w 3094892"/>
              <a:gd name="connsiteY0" fmla="*/ 0 h 720480"/>
              <a:gd name="connsiteX1" fmla="*/ 3094892 w 3094892"/>
              <a:gd name="connsiteY1" fmla="*/ 0 h 720480"/>
              <a:gd name="connsiteX2" fmla="*/ 2912012 w 3094892"/>
              <a:gd name="connsiteY2" fmla="*/ 720480 h 720480"/>
              <a:gd name="connsiteX3" fmla="*/ 0 w 3094892"/>
              <a:gd name="connsiteY3" fmla="*/ 720480 h 720480"/>
              <a:gd name="connsiteX4" fmla="*/ 281354 w 3094892"/>
              <a:gd name="connsiteY4" fmla="*/ 0 h 7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892" h="720480">
                <a:moveTo>
                  <a:pt x="281354" y="0"/>
                </a:moveTo>
                <a:lnTo>
                  <a:pt x="3094892" y="0"/>
                </a:lnTo>
                <a:lnTo>
                  <a:pt x="2912012" y="720480"/>
                </a:lnTo>
                <a:lnTo>
                  <a:pt x="0" y="720480"/>
                </a:lnTo>
                <a:lnTo>
                  <a:pt x="281354" y="0"/>
                </a:ln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egaidea.Net 17"/>
          <p:cNvSpPr txBox="1"/>
          <p:nvPr/>
        </p:nvSpPr>
        <p:spPr>
          <a:xfrm rot="21209716">
            <a:off x="270301" y="232817"/>
            <a:ext cx="31870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75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Sastrería</a:t>
            </a:r>
            <a:endParaRPr lang="en-US" sz="75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31276" y="-772581"/>
            <a:ext cx="344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b="1" dirty="0" err="1" smtClean="0"/>
              <a:t>wWw.Megaidea.Net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84202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104</Words>
  <Application>Microsoft Office PowerPoint</Application>
  <PresentationFormat>Panorámica</PresentationFormat>
  <Paragraphs>26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Brush Script MT</vt:lpstr>
      <vt:lpstr>Arial Rounded MT Bold</vt:lpstr>
      <vt:lpstr>Calibri Light</vt:lpstr>
      <vt:lpstr>Arial</vt:lpstr>
      <vt:lpstr>AvantGarde Md BT</vt:lpstr>
      <vt:lpstr>BankGothic Lt BT</vt:lpstr>
      <vt:lpstr>GoudyHvyface BT</vt:lpstr>
      <vt:lpstr>Calibri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Sastreria</cp:keywords>
  <cp:lastModifiedBy>Megaidea.Net</cp:lastModifiedBy>
  <cp:revision>8</cp:revision>
  <dcterms:created xsi:type="dcterms:W3CDTF">2019-12-21T02:56:02Z</dcterms:created>
  <dcterms:modified xsi:type="dcterms:W3CDTF">2019-12-27T21:43:42Z</dcterms:modified>
</cp:coreProperties>
</file>