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61" r:id="rId3"/>
    <p:sldId id="256" r:id="rId4"/>
    <p:sldId id="259" r:id="rId5"/>
    <p:sldId id="258" r:id="rId6"/>
    <p:sldId id="260" r:id="rId7"/>
    <p:sldId id="262" r:id="rId8"/>
  </p:sldIdLst>
  <p:sldSz cx="10799763" cy="6480175"/>
  <p:notesSz cx="6858000" cy="9144000"/>
  <p:embeddedFontLst>
    <p:embeddedFont>
      <p:font typeface="CopperplateTLig" panose="020E0505020203020404" pitchFamily="34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AvantGarde Bk BT" panose="020B0402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1pPr>
    <a:lvl2pPr marL="414680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0F9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060529"/>
            <a:ext cx="8099822" cy="2256061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403592"/>
            <a:ext cx="8099822" cy="156454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B813-3B53-46FE-AE37-990BEFE871DC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759B-8C6D-4DA1-88B4-C7D0490EC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8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B813-3B53-46FE-AE37-990BEFE871DC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759B-8C6D-4DA1-88B4-C7D0490EC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345009"/>
            <a:ext cx="2328699" cy="549164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45009"/>
            <a:ext cx="6851100" cy="549164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B813-3B53-46FE-AE37-990BEFE871DC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759B-8C6D-4DA1-88B4-C7D0490EC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B813-3B53-46FE-AE37-990BEFE871DC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759B-8C6D-4DA1-88B4-C7D0490EC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0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615545"/>
            <a:ext cx="9314796" cy="2695572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336618"/>
            <a:ext cx="9314796" cy="1417538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B813-3B53-46FE-AE37-990BEFE871DC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759B-8C6D-4DA1-88B4-C7D0490EC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0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725046"/>
            <a:ext cx="4589899" cy="41116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725046"/>
            <a:ext cx="4589899" cy="41116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B813-3B53-46FE-AE37-990BEFE871DC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759B-8C6D-4DA1-88B4-C7D0490EC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3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45010"/>
            <a:ext cx="9314796" cy="1252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588543"/>
            <a:ext cx="4568806" cy="778521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2367064"/>
            <a:ext cx="4568806" cy="348159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588543"/>
            <a:ext cx="4591306" cy="778521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2367064"/>
            <a:ext cx="4591306" cy="348159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B813-3B53-46FE-AE37-990BEFE871DC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759B-8C6D-4DA1-88B4-C7D0490EC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4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B813-3B53-46FE-AE37-990BEFE871DC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759B-8C6D-4DA1-88B4-C7D0490EC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0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B813-3B53-46FE-AE37-990BEFE871DC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759B-8C6D-4DA1-88B4-C7D0490EC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2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32012"/>
            <a:ext cx="3483204" cy="1512041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933026"/>
            <a:ext cx="5467380" cy="4605124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944052"/>
            <a:ext cx="3483204" cy="3601598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B813-3B53-46FE-AE37-990BEFE871DC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759B-8C6D-4DA1-88B4-C7D0490EC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9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32012"/>
            <a:ext cx="3483204" cy="1512041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933026"/>
            <a:ext cx="5467380" cy="4605124"/>
          </a:xfrm>
        </p:spPr>
        <p:txBody>
          <a:bodyPr anchor="t"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944052"/>
            <a:ext cx="3483204" cy="3601598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B813-3B53-46FE-AE37-990BEFE871DC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759B-8C6D-4DA1-88B4-C7D0490EC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2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45010"/>
            <a:ext cx="9314796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725046"/>
            <a:ext cx="9314796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006163"/>
            <a:ext cx="242994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B813-3B53-46FE-AE37-990BEFE871DC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006163"/>
            <a:ext cx="364492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006163"/>
            <a:ext cx="242994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759B-8C6D-4DA1-88B4-C7D0490EC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3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609792" y="154119"/>
            <a:ext cx="5570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Carlos Ramos Torres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1260417" y="786836"/>
            <a:ext cx="4269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CopperplateTLig" panose="020E0505020203020404" pitchFamily="34" charset="0"/>
                <a:cs typeface="Times New Roman" panose="02020603050405020304" pitchFamily="18" charset="0"/>
              </a:rPr>
              <a:t>Ingeniero</a:t>
            </a:r>
            <a:r>
              <a:rPr lang="en-US" sz="4000" dirty="0" smtClean="0">
                <a:solidFill>
                  <a:schemeClr val="bg1"/>
                </a:solidFill>
                <a:latin typeface="CopperplateTLig" panose="020E0505020203020404" pitchFamily="34" charset="0"/>
                <a:cs typeface="Times New Roman" panose="02020603050405020304" pitchFamily="18" charset="0"/>
              </a:rPr>
              <a:t> Civil</a:t>
            </a:r>
            <a:endParaRPr lang="en-US" sz="4000" dirty="0">
              <a:solidFill>
                <a:schemeClr val="bg1"/>
              </a:solidFill>
              <a:latin typeface="CopperplateTLig" panose="020E05050202030204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1260417" y="2419678"/>
            <a:ext cx="4720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latin typeface="AvantGarde Bk BT" panose="020B0402020202020204" pitchFamily="34" charset="0"/>
                <a:cs typeface="Times New Roman" panose="02020603050405020304" pitchFamily="18" charset="0"/>
              </a:rPr>
              <a:t>Calcula estructura, Estudio de suelo levantamiento topográfico, Informe de vulnerabilidad sísmica.</a:t>
            </a:r>
            <a:endParaRPr lang="en-US" sz="2500" dirty="0">
              <a:solidFill>
                <a:schemeClr val="bg1"/>
              </a:solidFill>
              <a:latin typeface="AvantGarde Bk BT" panose="020B04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5213715" y="4889658"/>
            <a:ext cx="47203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700" b="1" dirty="0" smtClean="0">
                <a:solidFill>
                  <a:schemeClr val="bg1"/>
                </a:solidFill>
                <a:latin typeface="AvantGarde Bk BT" panose="020B0402020202020204" pitchFamily="34" charset="0"/>
                <a:cs typeface="Times New Roman" panose="02020603050405020304" pitchFamily="18" charset="0"/>
              </a:rPr>
              <a:t>ingenierocivil@gmail.com</a:t>
            </a:r>
          </a:p>
          <a:p>
            <a:pPr algn="r"/>
            <a:r>
              <a:rPr lang="es-PE" sz="2700" b="1" dirty="0" smtClean="0">
                <a:solidFill>
                  <a:schemeClr val="bg1"/>
                </a:solidFill>
                <a:latin typeface="AvantGarde Bk BT" panose="020B0402020202020204" pitchFamily="34" charset="0"/>
                <a:cs typeface="Times New Roman" panose="02020603050405020304" pitchFamily="18" charset="0"/>
              </a:rPr>
              <a:t>(+51)952866806</a:t>
            </a:r>
          </a:p>
          <a:p>
            <a:pPr algn="r"/>
            <a:r>
              <a:rPr lang="es-PE" sz="2700" b="1" dirty="0" smtClean="0">
                <a:solidFill>
                  <a:schemeClr val="bg1"/>
                </a:solidFill>
                <a:latin typeface="AvantGarde Bk BT" panose="020B0402020202020204" pitchFamily="34" charset="0"/>
                <a:cs typeface="Times New Roman" panose="02020603050405020304" pitchFamily="18" charset="0"/>
              </a:rPr>
              <a:t>www.ingenierocivil.com </a:t>
            </a:r>
            <a:endParaRPr lang="en-US" sz="2700" b="1" dirty="0">
              <a:solidFill>
                <a:schemeClr val="bg1"/>
              </a:solidFill>
              <a:latin typeface="AvantGarde Bk BT" panose="020B04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Megaidea.Ne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46" y="5321186"/>
            <a:ext cx="373350" cy="375964"/>
          </a:xfrm>
          <a:prstGeom prst="rect">
            <a:avLst/>
          </a:prstGeom>
        </p:spPr>
      </p:pic>
      <p:pic>
        <p:nvPicPr>
          <p:cNvPr id="9" name="Megaidea.Ne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645" y="4875144"/>
            <a:ext cx="372237" cy="37223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61" y="5741927"/>
            <a:ext cx="468031" cy="468031"/>
          </a:xfrm>
          <a:prstGeom prst="rect">
            <a:avLst/>
          </a:prstGeom>
        </p:spPr>
      </p:pic>
      <p:sp>
        <p:nvSpPr>
          <p:cNvPr id="12" name="Megaidea.Net 11"/>
          <p:cNvSpPr/>
          <p:nvPr/>
        </p:nvSpPr>
        <p:spPr>
          <a:xfrm>
            <a:off x="533400" y="823905"/>
            <a:ext cx="558075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6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gaidea.Net 6"/>
          <p:cNvSpPr txBox="1"/>
          <p:nvPr/>
        </p:nvSpPr>
        <p:spPr>
          <a:xfrm>
            <a:off x="6311058" y="5221009"/>
            <a:ext cx="4720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solidFill>
                  <a:schemeClr val="bg1"/>
                </a:solidFill>
                <a:latin typeface="AvantGarde Bk BT" panose="020B0402020202020204" pitchFamily="34" charset="0"/>
                <a:cs typeface="Times New Roman" panose="02020603050405020304" pitchFamily="18" charset="0"/>
              </a:rPr>
              <a:t>(+51)952866806</a:t>
            </a:r>
          </a:p>
        </p:txBody>
      </p:sp>
      <p:sp>
        <p:nvSpPr>
          <p:cNvPr id="7" name="Megaidea.Net 6"/>
          <p:cNvSpPr txBox="1"/>
          <p:nvPr/>
        </p:nvSpPr>
        <p:spPr>
          <a:xfrm>
            <a:off x="6574675" y="5802440"/>
            <a:ext cx="4225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solidFill>
                  <a:schemeClr val="bg1"/>
                </a:solidFill>
                <a:latin typeface="AvantGarde Bk BT" panose="020B0402020202020204" pitchFamily="34" charset="0"/>
                <a:cs typeface="Times New Roman" panose="02020603050405020304" pitchFamily="18" charset="0"/>
              </a:rPr>
              <a:t>ingenierocivil@gmail.com</a:t>
            </a:r>
          </a:p>
        </p:txBody>
      </p:sp>
      <p:sp>
        <p:nvSpPr>
          <p:cNvPr id="14" name="Megaidea.Net 6"/>
          <p:cNvSpPr txBox="1"/>
          <p:nvPr/>
        </p:nvSpPr>
        <p:spPr>
          <a:xfrm>
            <a:off x="5765863" y="4600868"/>
            <a:ext cx="4720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solidFill>
                  <a:schemeClr val="bg1"/>
                </a:solidFill>
                <a:latin typeface="AvantGarde Bk BT" panose="020B0402020202020204" pitchFamily="34" charset="0"/>
                <a:cs typeface="Times New Roman" panose="02020603050405020304" pitchFamily="18" charset="0"/>
              </a:rPr>
              <a:t>Calle Luis </a:t>
            </a:r>
            <a:r>
              <a:rPr lang="es-PE" sz="2500" b="1" dirty="0" err="1" smtClean="0">
                <a:solidFill>
                  <a:schemeClr val="bg1"/>
                </a:solidFill>
                <a:latin typeface="AvantGarde Bk BT" panose="020B0402020202020204" pitchFamily="34" charset="0"/>
                <a:cs typeface="Times New Roman" panose="02020603050405020304" pitchFamily="18" charset="0"/>
              </a:rPr>
              <a:t>Valcarcell</a:t>
            </a:r>
            <a:r>
              <a:rPr lang="es-PE" sz="2500" b="1" dirty="0" smtClean="0">
                <a:solidFill>
                  <a:schemeClr val="bg1"/>
                </a:solidFill>
                <a:latin typeface="AvantGarde Bk BT" panose="020B0402020202020204" pitchFamily="34" charset="0"/>
                <a:cs typeface="Times New Roman" panose="02020603050405020304" pitchFamily="18" charset="0"/>
              </a:rPr>
              <a:t> A-11</a:t>
            </a:r>
          </a:p>
        </p:txBody>
      </p:sp>
      <p:sp>
        <p:nvSpPr>
          <p:cNvPr id="4" name="Megaidea.Net 3"/>
          <p:cNvSpPr txBox="1"/>
          <p:nvPr/>
        </p:nvSpPr>
        <p:spPr>
          <a:xfrm>
            <a:off x="4692321" y="227799"/>
            <a:ext cx="5570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Carlos Ramos Torres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5359191" y="933877"/>
            <a:ext cx="4269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CopperplateTLig" panose="020E0505020203020404" pitchFamily="34" charset="0"/>
                <a:cs typeface="Times New Roman" panose="02020603050405020304" pitchFamily="18" charset="0"/>
              </a:rPr>
              <a:t>Ingeniero</a:t>
            </a:r>
            <a:r>
              <a:rPr lang="en-US" sz="4000" dirty="0" smtClean="0">
                <a:solidFill>
                  <a:schemeClr val="bg1"/>
                </a:solidFill>
                <a:latin typeface="CopperplateTLig" panose="020E0505020203020404" pitchFamily="34" charset="0"/>
                <a:cs typeface="Times New Roman" panose="02020603050405020304" pitchFamily="18" charset="0"/>
              </a:rPr>
              <a:t> Civil</a:t>
            </a:r>
            <a:endParaRPr lang="en-US" sz="4000" dirty="0">
              <a:solidFill>
                <a:schemeClr val="bg1"/>
              </a:solidFill>
              <a:latin typeface="CopperplateTLig" panose="020E05050202030204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Megaidea.Net 11"/>
          <p:cNvSpPr/>
          <p:nvPr/>
        </p:nvSpPr>
        <p:spPr>
          <a:xfrm>
            <a:off x="4632174" y="894746"/>
            <a:ext cx="558075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Megaidea.Net 1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12" y="4569713"/>
            <a:ext cx="580890" cy="479634"/>
          </a:xfrm>
          <a:prstGeom prst="rect">
            <a:avLst/>
          </a:prstGeom>
        </p:spPr>
      </p:pic>
      <p:pic>
        <p:nvPicPr>
          <p:cNvPr id="3" name="Megaidea.Net 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43" y="5948206"/>
            <a:ext cx="580890" cy="331288"/>
          </a:xfrm>
          <a:prstGeom prst="rect">
            <a:avLst/>
          </a:prstGeom>
        </p:spPr>
      </p:pic>
      <p:pic>
        <p:nvPicPr>
          <p:cNvPr id="10" name="Megaidea.Net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27" y="5227325"/>
            <a:ext cx="553661" cy="503741"/>
          </a:xfrm>
          <a:prstGeom prst="rect">
            <a:avLst/>
          </a:prstGeom>
        </p:spPr>
      </p:pic>
      <p:sp>
        <p:nvSpPr>
          <p:cNvPr id="15" name="Megaidea.Net 5"/>
          <p:cNvSpPr txBox="1"/>
          <p:nvPr/>
        </p:nvSpPr>
        <p:spPr>
          <a:xfrm>
            <a:off x="5293941" y="2514250"/>
            <a:ext cx="4776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AvantGarde Bk BT" panose="020B0402020202020204" pitchFamily="34" charset="0"/>
                <a:cs typeface="Times New Roman" panose="02020603050405020304" pitchFamily="18" charset="0"/>
              </a:rPr>
              <a:t>Calcula estructura, Estudio de suelo levantamiento topográfico, Informe de vulnerabilidad sísmica.</a:t>
            </a:r>
            <a:endParaRPr lang="en-US" sz="2400" b="1" dirty="0">
              <a:solidFill>
                <a:schemeClr val="bg1"/>
              </a:solidFill>
              <a:latin typeface="AvantGarde Bk BT" panose="020B04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0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4078706" y="589548"/>
            <a:ext cx="5570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Carlos Ramos Torres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4729331" y="1241315"/>
            <a:ext cx="4269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CopperplateTLig" panose="020E0505020203020404" pitchFamily="34" charset="0"/>
                <a:cs typeface="Times New Roman" panose="02020603050405020304" pitchFamily="18" charset="0"/>
              </a:rPr>
              <a:t>Ingeniero</a:t>
            </a:r>
            <a:r>
              <a:rPr lang="en-US" sz="4000" dirty="0" smtClean="0">
                <a:latin typeface="CopperplateTLig" panose="020E0505020203020404" pitchFamily="34" charset="0"/>
                <a:cs typeface="Times New Roman" panose="02020603050405020304" pitchFamily="18" charset="0"/>
              </a:rPr>
              <a:t> Civil</a:t>
            </a:r>
            <a:endParaRPr lang="en-US" sz="4000" dirty="0">
              <a:latin typeface="CopperplateTLig" panose="020E05050202030204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417096" y="3124199"/>
            <a:ext cx="4720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Calcula estructura, Estudio de suelo levantamiento topográfico, Informe de vulnerabilidad sísmica.</a:t>
            </a:r>
            <a:endParaRPr lang="en-US" sz="2500" dirty="0">
              <a:latin typeface="AvantGarde Bk BT" panose="020B04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1880938" y="5074655"/>
            <a:ext cx="47203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ingenierocivil@gmail.com</a:t>
            </a:r>
          </a:p>
          <a:p>
            <a:r>
              <a:rPr lang="es-PE" sz="2500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(+51)952866806 </a:t>
            </a:r>
            <a:endParaRPr lang="en-US" sz="2500" dirty="0">
              <a:latin typeface="AvantGarde Bk BT" panose="020B04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Megaidea.Ne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30" y="5500693"/>
            <a:ext cx="373350" cy="375964"/>
          </a:xfrm>
          <a:prstGeom prst="rect">
            <a:avLst/>
          </a:prstGeom>
        </p:spPr>
      </p:pic>
      <p:pic>
        <p:nvPicPr>
          <p:cNvPr id="2" name="Megaidea.Ne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30" y="5078210"/>
            <a:ext cx="372237" cy="372237"/>
          </a:xfrm>
          <a:prstGeom prst="rect">
            <a:avLst/>
          </a:prstGeom>
        </p:spPr>
      </p:pic>
      <p:sp>
        <p:nvSpPr>
          <p:cNvPr id="9" name="Megaidea.Net 11"/>
          <p:cNvSpPr/>
          <p:nvPr/>
        </p:nvSpPr>
        <p:spPr>
          <a:xfrm>
            <a:off x="4068450" y="1274574"/>
            <a:ext cx="558075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4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gaidea.Net 6"/>
          <p:cNvSpPr txBox="1"/>
          <p:nvPr/>
        </p:nvSpPr>
        <p:spPr>
          <a:xfrm>
            <a:off x="5753829" y="5529049"/>
            <a:ext cx="4720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(+51)952866806</a:t>
            </a:r>
          </a:p>
        </p:txBody>
      </p:sp>
      <p:sp>
        <p:nvSpPr>
          <p:cNvPr id="7" name="Megaidea.Net 6"/>
          <p:cNvSpPr txBox="1"/>
          <p:nvPr/>
        </p:nvSpPr>
        <p:spPr>
          <a:xfrm>
            <a:off x="5777442" y="4927085"/>
            <a:ext cx="4225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ingenierocivil@gmail.com</a:t>
            </a:r>
          </a:p>
        </p:txBody>
      </p:sp>
      <p:sp>
        <p:nvSpPr>
          <p:cNvPr id="14" name="Megaidea.Net 6"/>
          <p:cNvSpPr txBox="1"/>
          <p:nvPr/>
        </p:nvSpPr>
        <p:spPr>
          <a:xfrm>
            <a:off x="5777442" y="4424456"/>
            <a:ext cx="4720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Calle Luis </a:t>
            </a:r>
            <a:r>
              <a:rPr lang="es-PE" sz="2500" b="1" dirty="0" err="1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Valcarcell</a:t>
            </a:r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 A-11</a:t>
            </a:r>
          </a:p>
        </p:txBody>
      </p:sp>
      <p:sp>
        <p:nvSpPr>
          <p:cNvPr id="4" name="Megaidea.Net 3"/>
          <p:cNvSpPr txBox="1"/>
          <p:nvPr/>
        </p:nvSpPr>
        <p:spPr>
          <a:xfrm>
            <a:off x="320346" y="209550"/>
            <a:ext cx="5570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Carlos Ramos Torres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987216" y="915628"/>
            <a:ext cx="4269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CopperplateTLig" panose="020E0505020203020404" pitchFamily="34" charset="0"/>
                <a:cs typeface="Times New Roman" panose="02020603050405020304" pitchFamily="18" charset="0"/>
              </a:rPr>
              <a:t>Ingeniero</a:t>
            </a:r>
            <a:r>
              <a:rPr lang="en-US" sz="4000" dirty="0" smtClean="0">
                <a:latin typeface="CopperplateTLig" panose="020E0505020203020404" pitchFamily="34" charset="0"/>
                <a:cs typeface="Times New Roman" panose="02020603050405020304" pitchFamily="18" charset="0"/>
              </a:rPr>
              <a:t> Civil</a:t>
            </a:r>
            <a:endParaRPr lang="en-US" sz="4000" dirty="0">
              <a:latin typeface="CopperplateTLig" panose="020E05050202030204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Megaidea.Net 11"/>
          <p:cNvSpPr/>
          <p:nvPr/>
        </p:nvSpPr>
        <p:spPr>
          <a:xfrm>
            <a:off x="260199" y="876497"/>
            <a:ext cx="558075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Megaidea.Net 1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14" y="4271010"/>
            <a:ext cx="580890" cy="479634"/>
          </a:xfrm>
          <a:prstGeom prst="rect">
            <a:avLst/>
          </a:prstGeom>
        </p:spPr>
      </p:pic>
      <p:pic>
        <p:nvPicPr>
          <p:cNvPr id="3" name="Megaidea.Net 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13" y="5015045"/>
            <a:ext cx="580890" cy="331288"/>
          </a:xfrm>
          <a:prstGeom prst="rect">
            <a:avLst/>
          </a:prstGeom>
        </p:spPr>
      </p:pic>
      <p:pic>
        <p:nvPicPr>
          <p:cNvPr id="10" name="Megaidea.Net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82" y="5502362"/>
            <a:ext cx="553661" cy="503741"/>
          </a:xfrm>
          <a:prstGeom prst="rect">
            <a:avLst/>
          </a:prstGeom>
        </p:spPr>
      </p:pic>
      <p:sp>
        <p:nvSpPr>
          <p:cNvPr id="15" name="Megaidea.Net 5"/>
          <p:cNvSpPr txBox="1"/>
          <p:nvPr/>
        </p:nvSpPr>
        <p:spPr>
          <a:xfrm>
            <a:off x="4824577" y="2790602"/>
            <a:ext cx="5673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Calcula estructura, Estudio de suelo levantamiento topográfico, Informe de vulnerabilidad sísmica.</a:t>
            </a:r>
            <a:endParaRPr lang="en-US" sz="2000" b="1" dirty="0">
              <a:latin typeface="AvantGarde Bk BT" panose="020B04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egaidea.Net 5"/>
          <p:cNvSpPr/>
          <p:nvPr/>
        </p:nvSpPr>
        <p:spPr>
          <a:xfrm>
            <a:off x="4702991" y="2838450"/>
            <a:ext cx="60147" cy="327660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gaidea.Net 6"/>
          <p:cNvSpPr txBox="1"/>
          <p:nvPr/>
        </p:nvSpPr>
        <p:spPr>
          <a:xfrm>
            <a:off x="5804629" y="4538449"/>
            <a:ext cx="4720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(+51)952866806</a:t>
            </a:r>
          </a:p>
        </p:txBody>
      </p:sp>
      <p:sp>
        <p:nvSpPr>
          <p:cNvPr id="7" name="Megaidea.Net 6"/>
          <p:cNvSpPr txBox="1"/>
          <p:nvPr/>
        </p:nvSpPr>
        <p:spPr>
          <a:xfrm>
            <a:off x="6299929" y="3962819"/>
            <a:ext cx="4225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ingenierocivil@gmail.com</a:t>
            </a:r>
          </a:p>
        </p:txBody>
      </p:sp>
      <p:sp>
        <p:nvSpPr>
          <p:cNvPr id="14" name="Megaidea.Net 6"/>
          <p:cNvSpPr txBox="1"/>
          <p:nvPr/>
        </p:nvSpPr>
        <p:spPr>
          <a:xfrm>
            <a:off x="5828242" y="3433856"/>
            <a:ext cx="4720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Calle Luis </a:t>
            </a:r>
            <a:r>
              <a:rPr lang="es-PE" sz="2500" b="1" dirty="0" err="1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Valcarcell</a:t>
            </a:r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 A-11</a:t>
            </a:r>
          </a:p>
        </p:txBody>
      </p:sp>
      <p:sp>
        <p:nvSpPr>
          <p:cNvPr id="4" name="Megaidea.Net 3"/>
          <p:cNvSpPr txBox="1"/>
          <p:nvPr/>
        </p:nvSpPr>
        <p:spPr>
          <a:xfrm>
            <a:off x="4763138" y="145290"/>
            <a:ext cx="5570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Carlos Ramos Torres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5430008" y="908518"/>
            <a:ext cx="4269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CopperplateTLig" panose="020E0505020203020404" pitchFamily="34" charset="0"/>
                <a:cs typeface="Times New Roman" panose="02020603050405020304" pitchFamily="18" charset="0"/>
              </a:rPr>
              <a:t>Ingeniero</a:t>
            </a:r>
            <a:r>
              <a:rPr lang="en-US" sz="4000" dirty="0" smtClean="0">
                <a:latin typeface="CopperplateTLig" panose="020E0505020203020404" pitchFamily="34" charset="0"/>
                <a:cs typeface="Times New Roman" panose="02020603050405020304" pitchFamily="18" charset="0"/>
              </a:rPr>
              <a:t> Civil</a:t>
            </a:r>
            <a:endParaRPr lang="en-US" sz="4000" dirty="0">
              <a:latin typeface="CopperplateTLig" panose="020E05050202030204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Megaidea.Net 11"/>
          <p:cNvSpPr/>
          <p:nvPr/>
        </p:nvSpPr>
        <p:spPr>
          <a:xfrm>
            <a:off x="4702991" y="945587"/>
            <a:ext cx="558075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Megaidea.Ne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14" y="3302241"/>
            <a:ext cx="653381" cy="539489"/>
          </a:xfrm>
          <a:prstGeom prst="rect">
            <a:avLst/>
          </a:prstGeom>
        </p:spPr>
      </p:pic>
      <p:pic>
        <p:nvPicPr>
          <p:cNvPr id="3" name="Megaidea.Ne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58" y="4059174"/>
            <a:ext cx="580890" cy="331288"/>
          </a:xfrm>
          <a:prstGeom prst="rect">
            <a:avLst/>
          </a:prstGeom>
        </p:spPr>
      </p:pic>
      <p:pic>
        <p:nvPicPr>
          <p:cNvPr id="10" name="Megaidea.Net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4537773"/>
            <a:ext cx="553661" cy="503741"/>
          </a:xfrm>
          <a:prstGeom prst="rect">
            <a:avLst/>
          </a:prstGeom>
        </p:spPr>
      </p:pic>
      <p:sp>
        <p:nvSpPr>
          <p:cNvPr id="15" name="Megaidea.Net 5"/>
          <p:cNvSpPr txBox="1"/>
          <p:nvPr/>
        </p:nvSpPr>
        <p:spPr>
          <a:xfrm>
            <a:off x="4251953" y="1983527"/>
            <a:ext cx="6231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Calcula estructura, Estudio de suelo levantamiento topográfico, Informe de vulnerabilidad sísmica.</a:t>
            </a:r>
            <a:endParaRPr lang="en-US" sz="2000" dirty="0">
              <a:latin typeface="AvantGarde Bk BT" panose="020B04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7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gaidea.Net 6"/>
          <p:cNvSpPr txBox="1"/>
          <p:nvPr/>
        </p:nvSpPr>
        <p:spPr>
          <a:xfrm>
            <a:off x="1285377" y="4529600"/>
            <a:ext cx="4720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(+51)952866806</a:t>
            </a:r>
          </a:p>
        </p:txBody>
      </p:sp>
      <p:sp>
        <p:nvSpPr>
          <p:cNvPr id="7" name="Megaidea.Net 6"/>
          <p:cNvSpPr txBox="1"/>
          <p:nvPr/>
        </p:nvSpPr>
        <p:spPr>
          <a:xfrm>
            <a:off x="1333141" y="5841997"/>
            <a:ext cx="4225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ingenierocivil@gmail.com</a:t>
            </a:r>
          </a:p>
        </p:txBody>
      </p:sp>
      <p:sp>
        <p:nvSpPr>
          <p:cNvPr id="14" name="Megaidea.Net 6"/>
          <p:cNvSpPr txBox="1"/>
          <p:nvPr/>
        </p:nvSpPr>
        <p:spPr>
          <a:xfrm>
            <a:off x="1225558" y="3979933"/>
            <a:ext cx="4720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Calle Luis </a:t>
            </a:r>
            <a:r>
              <a:rPr lang="es-PE" sz="2500" b="1" dirty="0" err="1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Valcarcell</a:t>
            </a:r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 A-11</a:t>
            </a:r>
          </a:p>
        </p:txBody>
      </p:sp>
      <p:sp>
        <p:nvSpPr>
          <p:cNvPr id="4" name="Megaidea.Net 3"/>
          <p:cNvSpPr txBox="1"/>
          <p:nvPr/>
        </p:nvSpPr>
        <p:spPr>
          <a:xfrm>
            <a:off x="320346" y="209550"/>
            <a:ext cx="5570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Carlos Ramos Torres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987216" y="915628"/>
            <a:ext cx="4269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CopperplateTLig" panose="020E0505020203020404" pitchFamily="34" charset="0"/>
                <a:cs typeface="Times New Roman" panose="02020603050405020304" pitchFamily="18" charset="0"/>
              </a:rPr>
              <a:t>Ingeniero</a:t>
            </a:r>
            <a:r>
              <a:rPr lang="en-US" sz="4000" dirty="0" smtClean="0">
                <a:latin typeface="CopperplateTLig" panose="020E0505020203020404" pitchFamily="34" charset="0"/>
                <a:cs typeface="Times New Roman" panose="02020603050405020304" pitchFamily="18" charset="0"/>
              </a:rPr>
              <a:t> Civil</a:t>
            </a:r>
            <a:endParaRPr lang="en-US" sz="4000" dirty="0">
              <a:latin typeface="CopperplateTLig" panose="020E05050202030204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Megaidea.Net 11"/>
          <p:cNvSpPr/>
          <p:nvPr/>
        </p:nvSpPr>
        <p:spPr>
          <a:xfrm>
            <a:off x="260199" y="876497"/>
            <a:ext cx="558075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Megaidea.Net 1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0" y="3826487"/>
            <a:ext cx="580890" cy="479634"/>
          </a:xfrm>
          <a:prstGeom prst="rect">
            <a:avLst/>
          </a:prstGeom>
        </p:spPr>
      </p:pic>
      <p:pic>
        <p:nvPicPr>
          <p:cNvPr id="3" name="Megaidea.Net 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7" y="5929957"/>
            <a:ext cx="580890" cy="331288"/>
          </a:xfrm>
          <a:prstGeom prst="rect">
            <a:avLst/>
          </a:prstGeom>
        </p:spPr>
      </p:pic>
      <p:pic>
        <p:nvPicPr>
          <p:cNvPr id="10" name="Megaidea.Net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0" y="4502913"/>
            <a:ext cx="553661" cy="503741"/>
          </a:xfrm>
          <a:prstGeom prst="rect">
            <a:avLst/>
          </a:prstGeom>
        </p:spPr>
      </p:pic>
      <p:sp>
        <p:nvSpPr>
          <p:cNvPr id="15" name="Megaidea.Net 5"/>
          <p:cNvSpPr txBox="1"/>
          <p:nvPr/>
        </p:nvSpPr>
        <p:spPr>
          <a:xfrm>
            <a:off x="852057" y="2122821"/>
            <a:ext cx="4214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Calcula estructura, Estudio de suelo levantamiento topográfico, Informe de vulnerabilidad sísmica.</a:t>
            </a:r>
            <a:endParaRPr lang="en-US" sz="2000" b="1" dirty="0">
              <a:latin typeface="AvantGarde Bk BT" panose="020B04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5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gaidea.Net 6"/>
          <p:cNvSpPr txBox="1"/>
          <p:nvPr/>
        </p:nvSpPr>
        <p:spPr>
          <a:xfrm>
            <a:off x="752605" y="4858361"/>
            <a:ext cx="4720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(+51)952866806</a:t>
            </a:r>
          </a:p>
        </p:txBody>
      </p:sp>
      <p:sp>
        <p:nvSpPr>
          <p:cNvPr id="7" name="Megaidea.Net 6"/>
          <p:cNvSpPr txBox="1"/>
          <p:nvPr/>
        </p:nvSpPr>
        <p:spPr>
          <a:xfrm>
            <a:off x="6574675" y="5945315"/>
            <a:ext cx="4225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solidFill>
                  <a:schemeClr val="bg1"/>
                </a:solidFill>
                <a:latin typeface="AvantGarde Bk BT" panose="020B0402020202020204" pitchFamily="34" charset="0"/>
                <a:cs typeface="Times New Roman" panose="02020603050405020304" pitchFamily="18" charset="0"/>
              </a:rPr>
              <a:t>ingenierocivil@gmail.com</a:t>
            </a:r>
          </a:p>
        </p:txBody>
      </p:sp>
      <p:sp>
        <p:nvSpPr>
          <p:cNvPr id="14" name="Megaidea.Net 6"/>
          <p:cNvSpPr txBox="1"/>
          <p:nvPr/>
        </p:nvSpPr>
        <p:spPr>
          <a:xfrm>
            <a:off x="702566" y="5447965"/>
            <a:ext cx="4720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Calle Luis </a:t>
            </a:r>
            <a:r>
              <a:rPr lang="es-PE" sz="2500" b="1" dirty="0" err="1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Valcarcell</a:t>
            </a:r>
            <a:r>
              <a:rPr lang="es-PE" sz="25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 A-11</a:t>
            </a:r>
          </a:p>
        </p:txBody>
      </p:sp>
      <p:sp>
        <p:nvSpPr>
          <p:cNvPr id="4" name="Megaidea.Net 3"/>
          <p:cNvSpPr txBox="1"/>
          <p:nvPr/>
        </p:nvSpPr>
        <p:spPr>
          <a:xfrm>
            <a:off x="472268" y="299173"/>
            <a:ext cx="5570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Carlos Ramos Torres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1139138" y="1005251"/>
            <a:ext cx="4269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CopperplateTLig" panose="020E0505020203020404" pitchFamily="34" charset="0"/>
                <a:cs typeface="Times New Roman" panose="02020603050405020304" pitchFamily="18" charset="0"/>
              </a:rPr>
              <a:t>Ingeniero</a:t>
            </a:r>
            <a:r>
              <a:rPr lang="en-US" sz="4000" dirty="0" smtClean="0">
                <a:latin typeface="CopperplateTLig" panose="020E0505020203020404" pitchFamily="34" charset="0"/>
                <a:cs typeface="Times New Roman" panose="02020603050405020304" pitchFamily="18" charset="0"/>
              </a:rPr>
              <a:t> Civil</a:t>
            </a:r>
            <a:endParaRPr lang="en-US" sz="4000" dirty="0">
              <a:latin typeface="CopperplateTLig" panose="020E05050202030204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Megaidea.Net 11"/>
          <p:cNvSpPr/>
          <p:nvPr/>
        </p:nvSpPr>
        <p:spPr>
          <a:xfrm>
            <a:off x="412121" y="966120"/>
            <a:ext cx="558075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Megaidea.Net 1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6" y="5368789"/>
            <a:ext cx="580890" cy="479634"/>
          </a:xfrm>
          <a:prstGeom prst="rect">
            <a:avLst/>
          </a:prstGeom>
        </p:spPr>
      </p:pic>
      <p:pic>
        <p:nvPicPr>
          <p:cNvPr id="3" name="Megaidea.Net 2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34" y="6076410"/>
            <a:ext cx="476957" cy="272014"/>
          </a:xfrm>
          <a:prstGeom prst="rect">
            <a:avLst/>
          </a:prstGeom>
        </p:spPr>
      </p:pic>
      <p:pic>
        <p:nvPicPr>
          <p:cNvPr id="10" name="Megaidea.Net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6" y="4829786"/>
            <a:ext cx="553661" cy="503741"/>
          </a:xfrm>
          <a:prstGeom prst="rect">
            <a:avLst/>
          </a:prstGeom>
        </p:spPr>
      </p:pic>
      <p:sp>
        <p:nvSpPr>
          <p:cNvPr id="15" name="Megaidea.Net 5"/>
          <p:cNvSpPr txBox="1"/>
          <p:nvPr/>
        </p:nvSpPr>
        <p:spPr>
          <a:xfrm>
            <a:off x="632272" y="1928160"/>
            <a:ext cx="4776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latin typeface="AvantGarde Bk BT" panose="020B0402020202020204" pitchFamily="34" charset="0"/>
                <a:cs typeface="Times New Roman" panose="02020603050405020304" pitchFamily="18" charset="0"/>
              </a:rPr>
              <a:t>Calcula estructura, Estudio de suelo levantamiento topográfico, Informe de vulnerabilidad sísmica.</a:t>
            </a:r>
            <a:endParaRPr lang="en-US" sz="2400" b="1" dirty="0">
              <a:latin typeface="AvantGarde Bk BT" panose="020B04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79" y="2480470"/>
            <a:ext cx="5263046" cy="21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2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182</Words>
  <Application>Microsoft Office PowerPoint</Application>
  <PresentationFormat>Personalizado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Times New Roman</vt:lpstr>
      <vt:lpstr>CopperplateTLig</vt:lpstr>
      <vt:lpstr>Calibri Light</vt:lpstr>
      <vt:lpstr>AvantGarde Bk BT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Ing</cp:keywords>
  <cp:lastModifiedBy>Megaidea.Net</cp:lastModifiedBy>
  <cp:revision>15</cp:revision>
  <dcterms:created xsi:type="dcterms:W3CDTF">2019-12-27T20:33:05Z</dcterms:created>
  <dcterms:modified xsi:type="dcterms:W3CDTF">2019-12-27T21:25:23Z</dcterms:modified>
</cp:coreProperties>
</file>