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5040313" cy="7199313"/>
  <p:notesSz cx="6858000" cy="9144000"/>
  <p:embeddedFontLst>
    <p:embeddedFont>
      <p:font typeface="Calibri Light" panose="020F0302020204030204" pitchFamily="34" charset="0"/>
      <p:regular r:id="rId3"/>
      <p:italic r:id="rId4"/>
    </p:embeddedFont>
    <p:embeddedFont>
      <p:font typeface="BaaBookHmkBold" panose="00000400000000000000" pitchFamily="2" charset="0"/>
      <p:regular r:id="rId5"/>
    </p:embeddedFont>
    <p:embeddedFont>
      <p:font typeface="Matilda " panose="02000606020000020004" pitchFamily="2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732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464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196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928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660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391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6123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855" algn="l" defTabSz="587464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FEFB"/>
    <a:srgbClr val="03F5FC"/>
    <a:srgbClr val="9E2462"/>
    <a:srgbClr val="B096DA"/>
    <a:srgbClr val="F587C6"/>
    <a:srgbClr val="FB75BF"/>
    <a:srgbClr val="48BCEA"/>
    <a:srgbClr val="BB8E2E"/>
    <a:srgbClr val="5A56C3"/>
    <a:srgbClr val="F36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26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99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81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20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39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07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44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1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72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07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265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47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D3771-5CAD-4631-9769-8559E3FC8E26}" type="datetimeFigureOut">
              <a:rPr lang="en-US" smtClean="0"/>
              <a:t>3/29/2023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7372B-99FE-4AAB-8B2C-02484D5B36A5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08237" y="549312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05273" y="1138493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696301" y="682321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07115" y="693751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8631" y="4171768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45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gaidea.Net 5"/>
          <p:cNvSpPr txBox="1"/>
          <p:nvPr/>
        </p:nvSpPr>
        <p:spPr>
          <a:xfrm>
            <a:off x="753035" y="3313315"/>
            <a:ext cx="34021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 smtClean="0">
                <a:solidFill>
                  <a:srgbClr val="FFFF00"/>
                </a:solidFill>
                <a:effectLst/>
                <a:latin typeface="BaaBookHmkBold" panose="00000400000000000000" pitchFamily="2" charset="0"/>
              </a:rPr>
              <a:t>SABADO 15 </a:t>
            </a:r>
          </a:p>
          <a:p>
            <a:pPr algn="ctr"/>
            <a:r>
              <a:rPr lang="en-US" sz="2500" dirty="0" smtClean="0">
                <a:solidFill>
                  <a:srgbClr val="FFFF00"/>
                </a:solidFill>
                <a:effectLst/>
                <a:latin typeface="BaaBookHmkBold" panose="00000400000000000000" pitchFamily="2" charset="0"/>
              </a:rPr>
              <a:t>DE JUNIO</a:t>
            </a:r>
            <a:endParaRPr lang="en-US" sz="2500" dirty="0">
              <a:solidFill>
                <a:srgbClr val="FFFF00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7" name="Megaidea.Net 6"/>
          <p:cNvSpPr txBox="1"/>
          <p:nvPr/>
        </p:nvSpPr>
        <p:spPr>
          <a:xfrm>
            <a:off x="1058138" y="1952375"/>
            <a:ext cx="28928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 err="1">
                <a:solidFill>
                  <a:srgbClr val="F587C6"/>
                </a:solidFill>
                <a:latin typeface="Matilda " panose="02000606020000020004" pitchFamily="2" charset="0"/>
              </a:rPr>
              <a:t>Maryori</a:t>
            </a:r>
            <a:endParaRPr lang="en-US" sz="5000" dirty="0">
              <a:solidFill>
                <a:srgbClr val="F587C6"/>
              </a:solidFill>
              <a:latin typeface="Matilda " panose="02000606020000020004" pitchFamily="2" charset="0"/>
            </a:endParaRPr>
          </a:p>
        </p:txBody>
      </p:sp>
      <p:sp>
        <p:nvSpPr>
          <p:cNvPr id="8" name="Megaidea.Net 7"/>
          <p:cNvSpPr txBox="1"/>
          <p:nvPr/>
        </p:nvSpPr>
        <p:spPr>
          <a:xfrm>
            <a:off x="1434559" y="2849380"/>
            <a:ext cx="211468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500" dirty="0" err="1" smtClean="0">
                <a:solidFill>
                  <a:srgbClr val="97FEFB"/>
                </a:solidFill>
                <a:effectLst/>
                <a:latin typeface="Matilda " panose="02000606020000020004" pitchFamily="2" charset="0"/>
              </a:rPr>
              <a:t>Cumple</a:t>
            </a:r>
            <a:r>
              <a:rPr lang="en-US" sz="2500" dirty="0" smtClean="0">
                <a:solidFill>
                  <a:srgbClr val="97FEFB"/>
                </a:solidFill>
                <a:effectLst/>
                <a:latin typeface="Matilda " panose="02000606020000020004" pitchFamily="2" charset="0"/>
              </a:rPr>
              <a:t> 5 </a:t>
            </a:r>
            <a:r>
              <a:rPr lang="en-US" sz="2500" dirty="0" err="1" smtClean="0">
                <a:solidFill>
                  <a:srgbClr val="97FEFB"/>
                </a:solidFill>
                <a:effectLst/>
                <a:latin typeface="Matilda " panose="02000606020000020004" pitchFamily="2" charset="0"/>
              </a:rPr>
              <a:t>Años</a:t>
            </a:r>
            <a:endParaRPr lang="en-US" sz="2500" dirty="0">
              <a:solidFill>
                <a:srgbClr val="97FEFB"/>
              </a:solidFill>
              <a:effectLst/>
              <a:latin typeface="Matilda " panose="02000606020000020004" pitchFamily="2" charset="0"/>
            </a:endParaRPr>
          </a:p>
        </p:txBody>
      </p:sp>
      <p:sp>
        <p:nvSpPr>
          <p:cNvPr id="9" name="Megaidea.Net 8"/>
          <p:cNvSpPr txBox="1"/>
          <p:nvPr/>
        </p:nvSpPr>
        <p:spPr>
          <a:xfrm>
            <a:off x="3147163" y="-25400"/>
            <a:ext cx="17884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effectLst>
                  <a:glow rad="127000">
                    <a:srgbClr val="9E2462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</a:p>
        </p:txBody>
      </p:sp>
      <p:sp>
        <p:nvSpPr>
          <p:cNvPr id="10" name="Megaidea.Net 9"/>
          <p:cNvSpPr txBox="1"/>
          <p:nvPr/>
        </p:nvSpPr>
        <p:spPr>
          <a:xfrm>
            <a:off x="1058139" y="4200442"/>
            <a:ext cx="289285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HORA: 5:00 PM.</a:t>
            </a:r>
            <a:endParaRPr lang="en-US" sz="17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  <a:p>
            <a:pPr algn="ctr"/>
            <a:r>
              <a:rPr lang="es-PE" sz="1700" dirty="0" smtClean="0">
                <a:solidFill>
                  <a:schemeClr val="bg1"/>
                </a:solidFill>
                <a:effectLst/>
                <a:latin typeface="BaaBookHmkBold" panose="00000400000000000000" pitchFamily="2" charset="0"/>
              </a:rPr>
              <a:t>EN CALLE LUIS VALCARCELL A-11</a:t>
            </a:r>
            <a:endParaRPr lang="en-US" sz="1700" dirty="0">
              <a:solidFill>
                <a:schemeClr val="bg1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11" name="Megaidea.Net 9"/>
          <p:cNvSpPr txBox="1"/>
          <p:nvPr/>
        </p:nvSpPr>
        <p:spPr>
          <a:xfrm>
            <a:off x="1110433" y="1608712"/>
            <a:ext cx="28928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dirty="0" smtClean="0">
                <a:solidFill>
                  <a:srgbClr val="FFFF00"/>
                </a:solidFill>
                <a:effectLst/>
                <a:latin typeface="BaaBookHmkBold" panose="00000400000000000000" pitchFamily="2" charset="0"/>
              </a:rPr>
              <a:t>Te invito a mi Cumpleaños</a:t>
            </a:r>
            <a:endParaRPr lang="en-US" sz="2000" dirty="0">
              <a:solidFill>
                <a:srgbClr val="FFFF00"/>
              </a:solidFill>
              <a:effectLst/>
              <a:latin typeface="BaaBookHmkBol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980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</TotalTime>
  <Words>24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 Light</vt:lpstr>
      <vt:lpstr>BaaBookHmkBold</vt:lpstr>
      <vt:lpstr>Matilda 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Lol Surprise</cp:keywords>
  <cp:lastModifiedBy>MEGAIDEA</cp:lastModifiedBy>
  <cp:revision>16</cp:revision>
  <dcterms:created xsi:type="dcterms:W3CDTF">2019-10-29T17:09:48Z</dcterms:created>
  <dcterms:modified xsi:type="dcterms:W3CDTF">2023-03-29T21:09:23Z</dcterms:modified>
</cp:coreProperties>
</file>