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ontdiner Rob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39E"/>
    <a:srgbClr val="E25FB3"/>
    <a:srgbClr val="7D298A"/>
    <a:srgbClr val="BF2775"/>
    <a:srgbClr val="C53883"/>
    <a:srgbClr val="9F6ABE"/>
    <a:srgbClr val="DE2D8B"/>
    <a:srgbClr val="ED4DAC"/>
    <a:srgbClr val="F070BC"/>
    <a:srgbClr val="FF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4284" y="595083"/>
            <a:ext cx="5791201" cy="64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-122323" y="-193666"/>
            <a:ext cx="4821081" cy="43993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455" r="-352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/>
        </p:nvSpPr>
        <p:spPr>
          <a:xfrm>
            <a:off x="4782463" y="1160249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BF2775"/>
                </a:solidFill>
                <a:latin typeface="Fontdiner Rob" panose="00000400000000000000" pitchFamily="2" charset="0"/>
              </a:rPr>
              <a:t>Marisol</a:t>
            </a:r>
            <a:endParaRPr lang="es-PE" sz="6600" dirty="0">
              <a:solidFill>
                <a:srgbClr val="BF2775"/>
              </a:solidFill>
              <a:latin typeface="Fontdiner Rob" panose="00000400000000000000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4795418" y="2268012"/>
            <a:ext cx="490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7D298A"/>
                </a:solidFill>
                <a:latin typeface="Porky's" panose="00000700000000000000" pitchFamily="2" charset="0"/>
              </a:rPr>
              <a:t>CUMPLE 6 </a:t>
            </a:r>
            <a:endParaRPr lang="es-PE" sz="4800" dirty="0">
              <a:solidFill>
                <a:srgbClr val="7D298A"/>
              </a:solidFill>
              <a:latin typeface="Porky's" panose="00000700000000000000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4865905" y="3252768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E25FB3"/>
                </a:solidFill>
                <a:latin typeface="Porky's" panose="00000700000000000000" pitchFamily="2" charset="0"/>
              </a:rPr>
              <a:t>Ven a festejar conmigo</a:t>
            </a:r>
            <a:endParaRPr lang="es-PE" sz="3000" dirty="0">
              <a:solidFill>
                <a:srgbClr val="E25FB3"/>
              </a:solidFill>
              <a:latin typeface="Porky's" panose="00000700000000000000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5021748" y="4094795"/>
            <a:ext cx="44562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8D439E"/>
                </a:solidFill>
                <a:latin typeface="Porky's" panose="00000700000000000000" pitchFamily="2" charset="0"/>
              </a:rPr>
              <a:t>Te espero el dia viernes 28 de Enero a las 5:00pm en el Local Comunal  Pocollay</a:t>
            </a:r>
            <a:endParaRPr lang="es-PE" sz="2700" dirty="0">
              <a:solidFill>
                <a:srgbClr val="8D439E"/>
              </a:solidFill>
              <a:latin typeface="Porky's" panose="00000700000000000000" pitchFamily="2" charset="0"/>
            </a:endParaRPr>
          </a:p>
        </p:txBody>
      </p:sp>
      <p:pic>
        <p:nvPicPr>
          <p:cNvPr id="15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05" y="1765450"/>
            <a:ext cx="590511" cy="481157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2157" y="1770175"/>
            <a:ext cx="590511" cy="481157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68" y="6028692"/>
            <a:ext cx="590511" cy="481157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56" y="6137741"/>
            <a:ext cx="590511" cy="481157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249"/>
            <a:ext cx="5376099" cy="6497124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6481610" y="7005084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9F6ABE"/>
                </a:solidFill>
                <a:effectLst>
                  <a:glow rad="2667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9F6ABE"/>
              </a:solidFill>
              <a:effectLst>
                <a:glow rad="2667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24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Porky's</vt:lpstr>
      <vt:lpstr>Calibri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la bella durmiente</cp:keywords>
  <cp:lastModifiedBy>MEGAIDEA</cp:lastModifiedBy>
  <cp:revision>64</cp:revision>
  <dcterms:created xsi:type="dcterms:W3CDTF">2021-06-07T20:15:11Z</dcterms:created>
  <dcterms:modified xsi:type="dcterms:W3CDTF">2023-03-24T19:47:09Z</dcterms:modified>
</cp:coreProperties>
</file>