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E85"/>
    <a:srgbClr val="D4D4D5"/>
    <a:srgbClr val="F3F3F3"/>
    <a:srgbClr val="95846B"/>
    <a:srgbClr val="F6F6F6"/>
    <a:srgbClr val="F39DB0"/>
    <a:srgbClr val="E00A7C"/>
    <a:srgbClr val="DE4D69"/>
    <a:srgbClr val="E9899C"/>
    <a:srgbClr val="EFA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Megaidea.net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6116" y="-969496"/>
            <a:ext cx="7125336" cy="92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2904" y="-837760"/>
            <a:ext cx="6847272" cy="89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gaidea.net" descr="https://www.cifegroup.com/wp-content/uploads/2018/11/images_personajes-tinga.png"/>
          <p:cNvSpPr>
            <a:spLocks noChangeAspect="1" noChangeArrowheads="1"/>
          </p:cNvSpPr>
          <p:nvPr/>
        </p:nvSpPr>
        <p:spPr bwMode="auto">
          <a:xfrm>
            <a:off x="133211" y="720060"/>
            <a:ext cx="260985" cy="2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96" tIns="39148" rIns="78296" bIns="39148" numCol="1" anchor="t" anchorCtr="0" compatLnSpc="1">
            <a:prstTxWarp prst="textNoShape">
              <a:avLst/>
            </a:prstTxWarp>
          </a:bodyPr>
          <a:lstStyle/>
          <a:p>
            <a:endParaRPr lang="es-PE" sz="1541"/>
          </a:p>
        </p:txBody>
      </p:sp>
      <p:sp>
        <p:nvSpPr>
          <p:cNvPr id="43" name="Megaidea.net"/>
          <p:cNvSpPr txBox="1"/>
          <p:nvPr/>
        </p:nvSpPr>
        <p:spPr>
          <a:xfrm>
            <a:off x="2490451" y="6957803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Megaidea.net"/>
          <p:cNvSpPr txBox="1"/>
          <p:nvPr/>
        </p:nvSpPr>
        <p:spPr>
          <a:xfrm>
            <a:off x="2766682" y="3535160"/>
            <a:ext cx="524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D4D4D5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D4D4D5"/>
              </a:solidFill>
              <a:latin typeface="Glowworm Rob" panose="020F0804020102020204" pitchFamily="34" charset="0"/>
            </a:endParaRPr>
          </a:p>
        </p:txBody>
      </p:sp>
      <p:sp>
        <p:nvSpPr>
          <p:cNvPr id="73" name="Megaidea.net"/>
          <p:cNvSpPr txBox="1"/>
          <p:nvPr/>
        </p:nvSpPr>
        <p:spPr>
          <a:xfrm>
            <a:off x="2652521" y="4128445"/>
            <a:ext cx="524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D2AE85"/>
                </a:solidFill>
                <a:latin typeface="Glowworm Rob" panose="020F0804020102020204" pitchFamily="34" charset="0"/>
              </a:rPr>
              <a:t>Mis 9 añitos</a:t>
            </a:r>
            <a:endParaRPr lang="es-PE" sz="5000" dirty="0">
              <a:solidFill>
                <a:srgbClr val="D2AE85"/>
              </a:solidFill>
              <a:latin typeface="Glowworm Rob" panose="020F0804020102020204" pitchFamily="34" charset="0"/>
            </a:endParaRPr>
          </a:p>
        </p:txBody>
      </p:sp>
      <p:pic>
        <p:nvPicPr>
          <p:cNvPr id="74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109262">
            <a:off x="3234898" y="2511260"/>
            <a:ext cx="609600" cy="10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5490738" flipH="1">
            <a:off x="7038844" y="2443256"/>
            <a:ext cx="609600" cy="10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9043685">
            <a:off x="2983476" y="4908066"/>
            <a:ext cx="651897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5490738" flipH="1">
            <a:off x="7180490" y="5140176"/>
            <a:ext cx="465820" cy="7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egaidea.net"/>
          <p:cNvSpPr txBox="1"/>
          <p:nvPr/>
        </p:nvSpPr>
        <p:spPr>
          <a:xfrm>
            <a:off x="2758488" y="2635054"/>
            <a:ext cx="502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D2AE85"/>
                </a:solidFill>
                <a:latin typeface="Glowworm" panose="020F0804020102020204" pitchFamily="34" charset="0"/>
              </a:rPr>
              <a:t>CARLITOS</a:t>
            </a:r>
            <a:endParaRPr lang="es-PE" sz="4800" dirty="0">
              <a:solidFill>
                <a:srgbClr val="D2AE85"/>
              </a:solidFill>
              <a:latin typeface="Glowworm" panose="020F0804020102020204" pitchFamily="34" charset="0"/>
            </a:endParaRPr>
          </a:p>
        </p:txBody>
      </p:sp>
      <p:sp>
        <p:nvSpPr>
          <p:cNvPr id="71" name="Megaidea.net"/>
          <p:cNvSpPr txBox="1"/>
          <p:nvPr/>
        </p:nvSpPr>
        <p:spPr>
          <a:xfrm>
            <a:off x="1816076" y="4995884"/>
            <a:ext cx="65609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>
                <a:solidFill>
                  <a:schemeClr val="bg1"/>
                </a:solidFill>
                <a:latin typeface="Glowworm Rob" panose="020F0804020102020204" pitchFamily="34" charset="0"/>
              </a:rPr>
              <a:t>D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omingo 18 de julio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chemeClr val="bg1"/>
                </a:solidFill>
                <a:latin typeface="Glowworm Rob" panose="020F0804020102020204" pitchFamily="34" charset="0"/>
              </a:rPr>
              <a:t>7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Vijil #144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2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9"/>
          <a:stretch/>
        </p:blipFill>
        <p:spPr>
          <a:xfrm rot="21076836" flipH="1">
            <a:off x="1733861" y="175376"/>
            <a:ext cx="841505" cy="2257950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861"/>
          <a:stretch/>
        </p:blipFill>
        <p:spPr>
          <a:xfrm rot="1416826" flipH="1">
            <a:off x="2288440" y="133163"/>
            <a:ext cx="887264" cy="4040962"/>
          </a:xfrm>
          <a:prstGeom prst="rect">
            <a:avLst/>
          </a:prstGeom>
        </p:spPr>
      </p:pic>
      <p:sp>
        <p:nvSpPr>
          <p:cNvPr id="68" name="Megaidea.net"/>
          <p:cNvSpPr txBox="1"/>
          <p:nvPr/>
        </p:nvSpPr>
        <p:spPr>
          <a:xfrm>
            <a:off x="2585932" y="962989"/>
            <a:ext cx="5021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chemeClr val="bg1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9"/>
          <a:stretch/>
        </p:blipFill>
        <p:spPr>
          <a:xfrm rot="258040" flipH="1">
            <a:off x="2205497" y="21972"/>
            <a:ext cx="841505" cy="2257950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119" y="720060"/>
            <a:ext cx="3437705" cy="6869114"/>
          </a:xfrm>
          <a:prstGeom prst="rect">
            <a:avLst/>
          </a:prstGeom>
          <a:effectLst>
            <a:glow rad="101600">
              <a:srgbClr val="F6F6F6"/>
            </a:glow>
          </a:effectLst>
        </p:spPr>
      </p:pic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9"/>
          <a:stretch/>
        </p:blipFill>
        <p:spPr>
          <a:xfrm rot="21076836" flipH="1">
            <a:off x="6728853" y="150948"/>
            <a:ext cx="841505" cy="2257950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5"/>
          <a:stretch/>
        </p:blipFill>
        <p:spPr>
          <a:xfrm rot="1416826" flipH="1">
            <a:off x="7500573" y="26321"/>
            <a:ext cx="887264" cy="2652715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9"/>
          <a:stretch/>
        </p:blipFill>
        <p:spPr>
          <a:xfrm rot="258040" flipH="1">
            <a:off x="7200638" y="35086"/>
            <a:ext cx="841505" cy="2257950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93" y="1511005"/>
            <a:ext cx="3366999" cy="5923852"/>
          </a:xfrm>
          <a:prstGeom prst="rect">
            <a:avLst/>
          </a:prstGeom>
          <a:effectLst>
            <a:glow rad="101600">
              <a:srgbClr val="F3F3F3"/>
            </a:glow>
          </a:effectLst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Calibri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guardianes de la galaxia</cp:keywords>
  <cp:lastModifiedBy>MEGAIDEA</cp:lastModifiedBy>
  <cp:revision>39</cp:revision>
  <dcterms:created xsi:type="dcterms:W3CDTF">2021-06-07T20:15:11Z</dcterms:created>
  <dcterms:modified xsi:type="dcterms:W3CDTF">2023-03-29T19:33:58Z</dcterms:modified>
</cp:coreProperties>
</file>