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10439400" cy="7559675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65"/>
    <a:srgbClr val="1B3BA5"/>
    <a:srgbClr val="000E41"/>
    <a:srgbClr val="FFBD39"/>
    <a:srgbClr val="2D2A43"/>
    <a:srgbClr val="244191"/>
    <a:srgbClr val="28243F"/>
    <a:srgbClr val="58546F"/>
    <a:srgbClr val="0074EB"/>
    <a:srgbClr val="099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Megaidea.net"/>
          <p:cNvSpPr txBox="1"/>
          <p:nvPr/>
        </p:nvSpPr>
        <p:spPr>
          <a:xfrm>
            <a:off x="2767509" y="6942763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36728A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36728A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2636" y="225409"/>
            <a:ext cx="6255784" cy="6822401"/>
          </a:xfrm>
          <a:prstGeom prst="rect">
            <a:avLst/>
          </a:prstGeom>
        </p:spPr>
      </p:pic>
      <p:sp>
        <p:nvSpPr>
          <p:cNvPr id="134" name="Megaidea.net"/>
          <p:cNvSpPr txBox="1"/>
          <p:nvPr/>
        </p:nvSpPr>
        <p:spPr>
          <a:xfrm>
            <a:off x="1972473" y="4602325"/>
            <a:ext cx="4200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700" dirty="0" smtClean="0">
                <a:solidFill>
                  <a:srgbClr val="003265"/>
                </a:solidFill>
                <a:latin typeface="Glowworm Rob" panose="020F0804020102020204" pitchFamily="34" charset="0"/>
              </a:rPr>
              <a:t>Te espero el dia sábado 3 Julio desde las </a:t>
            </a:r>
            <a:r>
              <a:rPr lang="es-PE" sz="2700" dirty="0">
                <a:solidFill>
                  <a:srgbClr val="003265"/>
                </a:solidFill>
                <a:latin typeface="Glowworm Rob" panose="020F0804020102020204" pitchFamily="34" charset="0"/>
              </a:rPr>
              <a:t>5</a:t>
            </a:r>
            <a:r>
              <a:rPr lang="es-PE" sz="2700" dirty="0" smtClean="0">
                <a:solidFill>
                  <a:srgbClr val="003265"/>
                </a:solidFill>
                <a:latin typeface="Glowworm Rob" panose="020F0804020102020204" pitchFamily="34" charset="0"/>
              </a:rPr>
              <a:t>:00pm en el local </a:t>
            </a:r>
          </a:p>
          <a:p>
            <a:pPr algn="ctr"/>
            <a:r>
              <a:rPr lang="es-PE" sz="2700" dirty="0" smtClean="0">
                <a:solidFill>
                  <a:srgbClr val="003265"/>
                </a:solidFill>
                <a:latin typeface="Glowworm Rob" panose="020F0804020102020204" pitchFamily="34" charset="0"/>
              </a:rPr>
              <a:t>”Las Bugamvilla“.</a:t>
            </a:r>
            <a:endParaRPr lang="es-PE" sz="2700" dirty="0">
              <a:solidFill>
                <a:srgbClr val="003265"/>
              </a:solidFill>
              <a:latin typeface="Glowworm Rob" panose="020F0804020102020204" pitchFamily="34" charset="0"/>
            </a:endParaRPr>
          </a:p>
        </p:txBody>
      </p:sp>
      <p:pic>
        <p:nvPicPr>
          <p:cNvPr id="127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3622">
            <a:off x="-365741" y="-3948"/>
            <a:ext cx="2006022" cy="3157180"/>
          </a:xfrm>
          <a:prstGeom prst="rect">
            <a:avLst/>
          </a:prstGeom>
        </p:spPr>
      </p:pic>
      <p:sp>
        <p:nvSpPr>
          <p:cNvPr id="133" name="Megaidea.net"/>
          <p:cNvSpPr txBox="1"/>
          <p:nvPr/>
        </p:nvSpPr>
        <p:spPr>
          <a:xfrm>
            <a:off x="994295" y="2058084"/>
            <a:ext cx="480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000E4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lowworm Rob" panose="020F0804020102020204" pitchFamily="34" charset="0"/>
              </a:rPr>
              <a:t>Miguel</a:t>
            </a:r>
            <a:r>
              <a:rPr lang="es-PE" sz="5400" dirty="0" smtClean="0">
                <a:solidFill>
                  <a:srgbClr val="244191"/>
                </a:solidFill>
                <a:latin typeface="Glowworm Rob" panose="020F0804020102020204" pitchFamily="34" charset="0"/>
              </a:rPr>
              <a:t> </a:t>
            </a:r>
            <a:endParaRPr lang="es-PE" sz="5400" dirty="0">
              <a:solidFill>
                <a:srgbClr val="244191"/>
              </a:solidFill>
              <a:latin typeface="Glowworm Rob" panose="020F0804020102020204" pitchFamily="34" charset="0"/>
            </a:endParaRPr>
          </a:p>
        </p:txBody>
      </p:sp>
      <p:sp>
        <p:nvSpPr>
          <p:cNvPr id="137" name="Megaidea.net"/>
          <p:cNvSpPr txBox="1"/>
          <p:nvPr/>
        </p:nvSpPr>
        <p:spPr>
          <a:xfrm>
            <a:off x="1106192" y="3054135"/>
            <a:ext cx="4807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003265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003265"/>
              </a:solidFill>
              <a:latin typeface="Glowworm Rob" panose="020F0804020102020204" pitchFamily="34" charset="0"/>
            </a:endParaRPr>
          </a:p>
        </p:txBody>
      </p:sp>
      <p:sp>
        <p:nvSpPr>
          <p:cNvPr id="140" name="Megaidea.net"/>
          <p:cNvSpPr txBox="1"/>
          <p:nvPr/>
        </p:nvSpPr>
        <p:spPr>
          <a:xfrm>
            <a:off x="1106192" y="3631930"/>
            <a:ext cx="4805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dirty="0" smtClean="0">
                <a:solidFill>
                  <a:srgbClr val="000E41"/>
                </a:solidFill>
                <a:latin typeface="Glowworm Rob" panose="020F0804020102020204" pitchFamily="34" charset="0"/>
              </a:rPr>
              <a:t>Mis 5 añitos</a:t>
            </a:r>
            <a:endParaRPr lang="es-PE" sz="5400" dirty="0">
              <a:solidFill>
                <a:srgbClr val="000E41"/>
              </a:solidFill>
              <a:latin typeface="Glowworm Rob" panose="020F0804020102020204" pitchFamily="34" charset="0"/>
            </a:endParaRPr>
          </a:p>
        </p:txBody>
      </p:sp>
      <p:pic>
        <p:nvPicPr>
          <p:cNvPr id="19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74" y="4555260"/>
            <a:ext cx="2130281" cy="2844541"/>
          </a:xfrm>
          <a:prstGeom prst="rect">
            <a:avLst/>
          </a:prstGeom>
        </p:spPr>
      </p:pic>
      <p:pic>
        <p:nvPicPr>
          <p:cNvPr id="141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6378" flipH="1">
            <a:off x="5667306" y="84383"/>
            <a:ext cx="2006022" cy="3157180"/>
          </a:xfrm>
          <a:prstGeom prst="rect">
            <a:avLst/>
          </a:prstGeom>
        </p:spPr>
      </p:pic>
      <p:sp>
        <p:nvSpPr>
          <p:cNvPr id="131" name="Megaidea.net"/>
          <p:cNvSpPr txBox="1"/>
          <p:nvPr/>
        </p:nvSpPr>
        <p:spPr>
          <a:xfrm>
            <a:off x="610111" y="1287489"/>
            <a:ext cx="58711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003265"/>
                </a:solidFill>
                <a:effectLst/>
                <a:latin typeface="Glowworm Rob" panose="020F0804020102020204" pitchFamily="34" charset="0"/>
              </a:rPr>
              <a:t>!Feliz cumpleaños!  </a:t>
            </a:r>
            <a:endParaRPr lang="es-PE" sz="5000" dirty="0">
              <a:solidFill>
                <a:srgbClr val="003265"/>
              </a:solidFill>
              <a:effectLst/>
              <a:latin typeface="Glowworm Rob" panose="020F0804020102020204" pitchFamily="34" charset="0"/>
            </a:endParaRPr>
          </a:p>
        </p:txBody>
      </p:sp>
      <p:pic>
        <p:nvPicPr>
          <p:cNvPr id="17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29" y="1064058"/>
            <a:ext cx="4626748" cy="6335743"/>
          </a:xfrm>
          <a:prstGeom prst="rect">
            <a:avLst/>
          </a:prstGeom>
        </p:spPr>
      </p:pic>
      <p:pic>
        <p:nvPicPr>
          <p:cNvPr id="143" name="Megaidea.net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0327">
            <a:off x="8619370" y="201586"/>
            <a:ext cx="648539" cy="17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Megaidea.net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220" flipH="1">
            <a:off x="9297472" y="967434"/>
            <a:ext cx="690362" cy="183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30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Glowworm Rob</vt:lpstr>
      <vt:lpstr>Arial</vt:lpstr>
      <vt:lpstr>Calibri Light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club penguin</cp:keywords>
  <cp:lastModifiedBy>MEGAIDEA</cp:lastModifiedBy>
  <cp:revision>44</cp:revision>
  <dcterms:created xsi:type="dcterms:W3CDTF">2021-06-07T20:15:11Z</dcterms:created>
  <dcterms:modified xsi:type="dcterms:W3CDTF">2023-03-29T19:43:37Z</dcterms:modified>
</cp:coreProperties>
</file>