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atilda " panose="02000606020000020004" pitchFamily="2" charset="0"/>
      <p:regular r:id="rId7"/>
    </p:embeddedFont>
    <p:embeddedFont>
      <p:font typeface="BaaBookHmkBold" panose="00000400000000000000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099"/>
    <a:srgbClr val="97FEFB"/>
    <a:srgbClr val="03F5FC"/>
    <a:srgbClr val="9E2462"/>
    <a:srgbClr val="B096DA"/>
    <a:srgbClr val="F587C6"/>
    <a:srgbClr val="FB75BF"/>
    <a:srgbClr val="48BCEA"/>
    <a:srgbClr val="BB8E2E"/>
    <a:srgbClr val="5A5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gaidea.Net 5"/>
          <p:cNvSpPr txBox="1"/>
          <p:nvPr/>
        </p:nvSpPr>
        <p:spPr>
          <a:xfrm>
            <a:off x="753035" y="3770515"/>
            <a:ext cx="3402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214099"/>
                </a:solidFill>
                <a:effectLst/>
                <a:latin typeface="BaaBookHmkBold" panose="00000400000000000000" pitchFamily="2" charset="0"/>
              </a:rPr>
              <a:t>SABADO 15 </a:t>
            </a:r>
          </a:p>
          <a:p>
            <a:pPr algn="ctr"/>
            <a:r>
              <a:rPr lang="en-US" sz="2500" dirty="0" smtClean="0">
                <a:solidFill>
                  <a:srgbClr val="214099"/>
                </a:solidFill>
                <a:effectLst/>
                <a:latin typeface="BaaBookHmkBold" panose="00000400000000000000" pitchFamily="2" charset="0"/>
              </a:rPr>
              <a:t>DE JUNIO</a:t>
            </a:r>
            <a:endParaRPr lang="en-US" sz="2500" dirty="0">
              <a:solidFill>
                <a:srgbClr val="214099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7" name="Megaidea.Net 6"/>
          <p:cNvSpPr txBox="1"/>
          <p:nvPr/>
        </p:nvSpPr>
        <p:spPr>
          <a:xfrm>
            <a:off x="1058138" y="2355787"/>
            <a:ext cx="28928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solidFill>
                  <a:srgbClr val="214099"/>
                </a:solidFill>
                <a:latin typeface="Matilda " panose="02000606020000020004" pitchFamily="2" charset="0"/>
              </a:rPr>
              <a:t>Maryori</a:t>
            </a:r>
            <a:endParaRPr lang="en-US" sz="5000" dirty="0">
              <a:solidFill>
                <a:srgbClr val="214099"/>
              </a:solidFill>
              <a:latin typeface="Matilda " panose="02000606020000020004" pitchFamily="2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1344706" y="3333474"/>
            <a:ext cx="24449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rgbClr val="FF0000"/>
                </a:solidFill>
                <a:effectLst/>
                <a:latin typeface="Matilda " panose="02000606020000020004" pitchFamily="2" charset="0"/>
              </a:rPr>
              <a:t>Cumple</a:t>
            </a:r>
            <a:r>
              <a:rPr lang="en-US" sz="2500" dirty="0" smtClean="0">
                <a:solidFill>
                  <a:srgbClr val="FF0000"/>
                </a:solidFill>
                <a:effectLst/>
                <a:latin typeface="Matilda " panose="02000606020000020004" pitchFamily="2" charset="0"/>
              </a:rPr>
              <a:t> 2 </a:t>
            </a:r>
            <a:r>
              <a:rPr lang="en-US" sz="2500" dirty="0" err="1" smtClean="0">
                <a:solidFill>
                  <a:srgbClr val="FF0000"/>
                </a:solidFill>
                <a:effectLst/>
                <a:latin typeface="Matilda " panose="02000606020000020004" pitchFamily="2" charset="0"/>
              </a:rPr>
              <a:t>Años</a:t>
            </a:r>
            <a:endParaRPr lang="en-US" sz="2500" dirty="0">
              <a:solidFill>
                <a:srgbClr val="FF0000"/>
              </a:solidFill>
              <a:effectLst/>
              <a:latin typeface="Matilda " panose="02000606020000020004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42886" y="6797407"/>
            <a:ext cx="1788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214099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896774" y="4665979"/>
            <a:ext cx="28928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FF0000"/>
                </a:solidFill>
                <a:effectLst/>
                <a:latin typeface="BaaBookHmkBold" panose="00000400000000000000" pitchFamily="2" charset="0"/>
              </a:rPr>
              <a:t>HORA: 5:00 PM.</a:t>
            </a:r>
            <a:endParaRPr lang="en-US" sz="1700" dirty="0">
              <a:solidFill>
                <a:srgbClr val="FF0000"/>
              </a:solidFill>
              <a:effectLst/>
              <a:latin typeface="BaaBookHmkBold" panose="00000400000000000000" pitchFamily="2" charset="0"/>
            </a:endParaRPr>
          </a:p>
          <a:p>
            <a:pPr algn="ctr"/>
            <a:r>
              <a:rPr lang="es-PE" sz="1700" dirty="0" smtClean="0">
                <a:solidFill>
                  <a:srgbClr val="FF0000"/>
                </a:solidFill>
                <a:effectLst/>
                <a:latin typeface="BaaBookHmkBold" panose="00000400000000000000" pitchFamily="2" charset="0"/>
              </a:rPr>
              <a:t>EN CALLE LUIS </a:t>
            </a:r>
          </a:p>
          <a:p>
            <a:pPr algn="ctr"/>
            <a:r>
              <a:rPr lang="es-PE" sz="1700" dirty="0" smtClean="0">
                <a:solidFill>
                  <a:srgbClr val="FF0000"/>
                </a:solidFill>
                <a:effectLst/>
                <a:latin typeface="BaaBookHmkBold" panose="00000400000000000000" pitchFamily="2" charset="0"/>
              </a:rPr>
              <a:t>VALCARCELL A-11</a:t>
            </a:r>
            <a:endParaRPr lang="en-US" sz="1700" dirty="0">
              <a:solidFill>
                <a:srgbClr val="FF0000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11" name="Megaidea.Net 9"/>
          <p:cNvSpPr txBox="1"/>
          <p:nvPr/>
        </p:nvSpPr>
        <p:spPr>
          <a:xfrm>
            <a:off x="1110433" y="1985230"/>
            <a:ext cx="289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FF0000"/>
                </a:solidFill>
                <a:effectLst/>
                <a:latin typeface="BaaBookHmkBold" panose="00000400000000000000" pitchFamily="2" charset="0"/>
              </a:rPr>
              <a:t>Te invito a mi Cumpleaños</a:t>
            </a:r>
            <a:endParaRPr lang="en-US" sz="2000" dirty="0">
              <a:solidFill>
                <a:srgbClr val="FF0000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12" name="Megaidea.Net 9"/>
          <p:cNvSpPr txBox="1"/>
          <p:nvPr/>
        </p:nvSpPr>
        <p:spPr>
          <a:xfrm rot="20900629">
            <a:off x="1120739" y="5617354"/>
            <a:ext cx="174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214099"/>
                </a:solidFill>
                <a:effectLst/>
                <a:latin typeface="BaaBookHmkBold" panose="00000400000000000000" pitchFamily="2" charset="0"/>
              </a:rPr>
              <a:t>No faltes..!</a:t>
            </a:r>
            <a:endParaRPr lang="en-US" sz="2000" dirty="0">
              <a:solidFill>
                <a:srgbClr val="214099"/>
              </a:solidFill>
              <a:effectLst/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27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Matilda </vt:lpstr>
      <vt:lpstr>BaaBookHmkBold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Blanca Nieve</cp:keywords>
  <cp:lastModifiedBy>MEGAIDEA</cp:lastModifiedBy>
  <cp:revision>19</cp:revision>
  <dcterms:created xsi:type="dcterms:W3CDTF">2019-10-29T17:09:48Z</dcterms:created>
  <dcterms:modified xsi:type="dcterms:W3CDTF">2023-03-30T16:13:47Z</dcterms:modified>
</cp:coreProperties>
</file>