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2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Glowworm" panose="020F0804020102020204" pitchFamily="34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Sweet Home Oklahoma" pitchFamily="2" charset="0"/>
      <p:regular r:id="rId11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622"/>
    <a:srgbClr val="F2B323"/>
    <a:srgbClr val="E19F0D"/>
    <a:srgbClr val="B11521"/>
    <a:srgbClr val="51BABF"/>
    <a:srgbClr val="7CCCCF"/>
    <a:srgbClr val="69C7CF"/>
    <a:srgbClr val="299A94"/>
    <a:srgbClr val="ACE10D"/>
    <a:srgbClr val="218B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28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676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4684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7305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344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5056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855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0121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59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207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6126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D03E-E422-48C6-8008-7CBC6F646A94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EBE11-FD3C-465A-A734-D7878284118F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0" t="60338" r="19343"/>
          <a:stretch/>
        </p:blipFill>
        <p:spPr>
          <a:xfrm>
            <a:off x="5219701" y="-299426"/>
            <a:ext cx="5177260" cy="1313670"/>
          </a:xfrm>
          <a:prstGeom prst="rect">
            <a:avLst/>
          </a:prstGeom>
        </p:spPr>
      </p:pic>
      <p:pic>
        <p:nvPicPr>
          <p:cNvPr id="7" name="Megaidea.net" descr="https://www.megaidea.net/wp-content/uploads/2018/06/61c757c3edab8a3720808a25539e133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84" y="1014244"/>
            <a:ext cx="5095002" cy="505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 descr="https://www.megaidea.net/wp-content/uploads/2019/04/Marco-Rojo-Megaidea-net-835x102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1" y="766348"/>
            <a:ext cx="4273276" cy="585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Megaidea.ne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1" t="63701" r="19776"/>
          <a:stretch/>
        </p:blipFill>
        <p:spPr>
          <a:xfrm>
            <a:off x="-34051" y="-145762"/>
            <a:ext cx="5262137" cy="1202263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288026" y="-60026"/>
            <a:ext cx="2032101" cy="2922573"/>
          </a:xfrm>
          <a:prstGeom prst="rect">
            <a:avLst/>
          </a:prstGeom>
        </p:spPr>
      </p:pic>
      <p:sp>
        <p:nvSpPr>
          <p:cNvPr id="11" name="Megaidea.net"/>
          <p:cNvSpPr txBox="1"/>
          <p:nvPr/>
        </p:nvSpPr>
        <p:spPr>
          <a:xfrm>
            <a:off x="2490747" y="69115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AA1622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AA1622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5908284" y="2747374"/>
            <a:ext cx="2934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B11521"/>
                </a:solidFill>
                <a:latin typeface="Glowworm Rob" panose="020F0804020102020204" pitchFamily="34" charset="0"/>
              </a:rPr>
              <a:t>Acompañame a celebrar</a:t>
            </a:r>
            <a:endParaRPr lang="es-PE" sz="2400" dirty="0">
              <a:solidFill>
                <a:srgbClr val="B11521"/>
              </a:solidFill>
              <a:latin typeface="Glowworm Rob" panose="020F0804020102020204" pitchFamily="34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4992916" y="1226192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B11521"/>
                </a:solidFill>
                <a:latin typeface="Glowworm Rob" panose="020F0804020102020204" pitchFamily="34" charset="0"/>
              </a:rPr>
              <a:t>Luis</a:t>
            </a:r>
            <a:r>
              <a:rPr lang="es-PE" sz="5000" dirty="0" smtClean="0">
                <a:solidFill>
                  <a:srgbClr val="B11521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B11521"/>
              </a:solidFill>
              <a:latin typeface="Glowworm Rob" panose="020F0804020102020204" pitchFamily="34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5705691" y="3797515"/>
            <a:ext cx="3339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E19F0D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400" dirty="0">
                <a:solidFill>
                  <a:srgbClr val="E19F0D"/>
                </a:solidFill>
                <a:latin typeface="Glowworm Rob" panose="020F0804020102020204" pitchFamily="34" charset="0"/>
              </a:rPr>
              <a:t>1</a:t>
            </a:r>
            <a:r>
              <a:rPr lang="es-PE" sz="2400" dirty="0" smtClean="0">
                <a:solidFill>
                  <a:srgbClr val="E19F0D"/>
                </a:solidFill>
                <a:latin typeface="Glowworm Rob" panose="020F0804020102020204" pitchFamily="34" charset="0"/>
              </a:rPr>
              <a:t> de Enero  </a:t>
            </a:r>
          </a:p>
          <a:p>
            <a:pPr algn="ctr"/>
            <a:r>
              <a:rPr lang="es-PE" sz="2400" dirty="0" smtClean="0">
                <a:solidFill>
                  <a:srgbClr val="E19F0D"/>
                </a:solidFill>
                <a:latin typeface="Glowworm Rob" panose="020F0804020102020204" pitchFamily="34" charset="0"/>
              </a:rPr>
              <a:t>Hora: </a:t>
            </a:r>
            <a:r>
              <a:rPr lang="es-PE" sz="2400" dirty="0">
                <a:solidFill>
                  <a:srgbClr val="E19F0D"/>
                </a:solidFill>
                <a:latin typeface="Glowworm Rob" panose="020F0804020102020204" pitchFamily="34" charset="0"/>
              </a:rPr>
              <a:t>3</a:t>
            </a:r>
            <a:r>
              <a:rPr lang="es-PE" sz="2400" dirty="0" smtClean="0">
                <a:solidFill>
                  <a:srgbClr val="E19F0D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400" dirty="0" smtClean="0">
                <a:solidFill>
                  <a:srgbClr val="E19F0D"/>
                </a:solidFill>
                <a:latin typeface="Glowworm Rob" panose="020F0804020102020204" pitchFamily="34" charset="0"/>
              </a:rPr>
              <a:t>Lugar: Local Comunal    Los Rosales</a:t>
            </a:r>
            <a:endParaRPr lang="es-PE" sz="2400" dirty="0">
              <a:solidFill>
                <a:srgbClr val="E19F0D"/>
              </a:solidFill>
              <a:latin typeface="Glowworm Rob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5594032" y="2079116"/>
            <a:ext cx="3648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 smtClean="0">
                <a:solidFill>
                  <a:srgbClr val="F2B323"/>
                </a:solidFill>
                <a:latin typeface="Glowworm" panose="020F0804020102020204" pitchFamily="34" charset="0"/>
              </a:rPr>
              <a:t>Mis 3 Añitos</a:t>
            </a:r>
            <a:endParaRPr lang="es-PE" sz="3600" dirty="0">
              <a:solidFill>
                <a:srgbClr val="F2B323"/>
              </a:solidFill>
              <a:latin typeface="Sweet Home Oklahoma" pitchFamily="2" charset="0"/>
            </a:endParaRPr>
          </a:p>
        </p:txBody>
      </p:sp>
      <p:pic>
        <p:nvPicPr>
          <p:cNvPr id="16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8681362" y="-17625"/>
            <a:ext cx="2032101" cy="2922573"/>
          </a:xfrm>
          <a:prstGeom prst="rect">
            <a:avLst/>
          </a:prstGeom>
        </p:spPr>
      </p:pic>
      <p:pic>
        <p:nvPicPr>
          <p:cNvPr id="2052" name="Megaidea.net" descr="https://www.megaidea.net/wp-content/uploads/2019/09/globo-naranj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2" b="47117"/>
          <a:stretch/>
        </p:blipFill>
        <p:spPr bwMode="auto">
          <a:xfrm rot="21105203">
            <a:off x="5042039" y="1947417"/>
            <a:ext cx="1021335" cy="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Megaidea.net" descr="https://www.megaidea.net/wp-content/uploads/2019/09/globo-naranj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2" b="47117"/>
          <a:stretch/>
        </p:blipFill>
        <p:spPr bwMode="auto">
          <a:xfrm rot="21105203">
            <a:off x="5002544" y="2855690"/>
            <a:ext cx="1021335" cy="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Megaidea.net" descr="https://www.megaidea.net/wp-content/uploads/2019/09/globo-naranj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2" b="47117"/>
          <a:stretch/>
        </p:blipFill>
        <p:spPr bwMode="auto">
          <a:xfrm rot="21105203">
            <a:off x="5026682" y="3848456"/>
            <a:ext cx="1021335" cy="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Megaidea.net" descr="https://www.megaidea.net/wp-content/uploads/2019/09/globo-naranj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2" b="47117"/>
          <a:stretch/>
        </p:blipFill>
        <p:spPr bwMode="auto">
          <a:xfrm flipH="1">
            <a:off x="8751058" y="1879038"/>
            <a:ext cx="1021335" cy="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Megaidea.net" descr="https://www.megaidea.net/wp-content/uploads/2019/09/globo-naranj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2" b="47117"/>
          <a:stretch/>
        </p:blipFill>
        <p:spPr bwMode="auto">
          <a:xfrm flipH="1">
            <a:off x="8711563" y="2787311"/>
            <a:ext cx="1021335" cy="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Megaidea.net" descr="https://www.megaidea.net/wp-content/uploads/2019/09/globo-naranja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192" b="47117"/>
          <a:stretch/>
        </p:blipFill>
        <p:spPr bwMode="auto">
          <a:xfrm flipH="1">
            <a:off x="8735701" y="3780077"/>
            <a:ext cx="1021335" cy="94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498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Calibri Light</vt:lpstr>
      <vt:lpstr>Glowworm</vt:lpstr>
      <vt:lpstr>Glowworm Rob</vt:lpstr>
      <vt:lpstr>Calibri</vt:lpstr>
      <vt:lpstr>Arial</vt:lpstr>
      <vt:lpstr>Sweet Home Oklahoma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winnie the Pooh</cp:keywords>
  <cp:lastModifiedBy>User</cp:lastModifiedBy>
  <cp:revision>28</cp:revision>
  <dcterms:created xsi:type="dcterms:W3CDTF">2021-07-07T23:06:51Z</dcterms:created>
  <dcterms:modified xsi:type="dcterms:W3CDTF">2023-03-26T20:26:52Z</dcterms:modified>
</cp:coreProperties>
</file>