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handoutMasterIdLst>
    <p:handoutMasterId r:id="rId3"/>
  </p:handout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wworm Rob" panose="020F0804020102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27F"/>
    <a:srgbClr val="CE59FB"/>
    <a:srgbClr val="F2B323"/>
    <a:srgbClr val="F6D2E1"/>
    <a:srgbClr val="F0B3CC"/>
    <a:srgbClr val="FCB3CC"/>
    <a:srgbClr val="BC854C"/>
    <a:srgbClr val="CA5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3FF9C-9452-4651-8F53-DB47FC0DA82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6ECC5-278F-4580-AD19-27B774DB79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956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3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52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89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6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8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8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030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9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05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21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17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C72-05AE-464C-BB61-29738C301E18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21/08/violetta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05" y="251402"/>
            <a:ext cx="391038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48635" y="4141685"/>
            <a:ext cx="6453342" cy="6009831"/>
            <a:chOff x="564650" y="3988310"/>
            <a:chExt cx="6453342" cy="6186283"/>
          </a:xfrm>
        </p:grpSpPr>
        <p:pic>
          <p:nvPicPr>
            <p:cNvPr id="7" name="Megaidea.net" descr="https://www.megaidea.net/wp-content/uploads/2019/04/Marco_Megaidea-Fucs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50" y="3988310"/>
              <a:ext cx="6453342" cy="618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Megaidea.net" descr="https://www.megaidea.net/wp-content/uploads/2019/04/Marco_Megaidea-Rosa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28" y="4108704"/>
              <a:ext cx="6263927" cy="593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Megaidea.net"/>
          <p:cNvSpPr/>
          <p:nvPr/>
        </p:nvSpPr>
        <p:spPr>
          <a:xfrm>
            <a:off x="383388" y="434663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/>
          <p:nvPr/>
        </p:nvSpPr>
        <p:spPr>
          <a:xfrm rot="21251146">
            <a:off x="1344669" y="1263934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egaidea.net"/>
          <p:cNvSpPr/>
          <p:nvPr/>
        </p:nvSpPr>
        <p:spPr>
          <a:xfrm rot="21424276">
            <a:off x="317028" y="1994367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Megaidea.net"/>
          <p:cNvSpPr txBox="1"/>
          <p:nvPr/>
        </p:nvSpPr>
        <p:spPr>
          <a:xfrm>
            <a:off x="-358595" y="8607061"/>
            <a:ext cx="829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No Faltes…!!!</a:t>
            </a:r>
            <a:endParaRPr lang="es-PE" sz="32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pic>
        <p:nvPicPr>
          <p:cNvPr id="2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51" t="15037" r="13724" b="-15037"/>
          <a:stretch/>
        </p:blipFill>
        <p:spPr>
          <a:xfrm>
            <a:off x="-16201" y="3243098"/>
            <a:ext cx="3267961" cy="2887349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2" t="15037" r="13725" b="-15037"/>
          <a:stretch/>
        </p:blipFill>
        <p:spPr>
          <a:xfrm flipH="1">
            <a:off x="4314647" y="3223782"/>
            <a:ext cx="3272184" cy="2887349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66" y="3084097"/>
            <a:ext cx="3117402" cy="2628899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-49799" y="3674082"/>
            <a:ext cx="2059544" cy="4341583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5540866" y="3658265"/>
            <a:ext cx="2059544" cy="4341583"/>
          </a:xfrm>
          <a:prstGeom prst="rect">
            <a:avLst/>
          </a:prstGeom>
        </p:spPr>
      </p:pic>
      <p:sp>
        <p:nvSpPr>
          <p:cNvPr id="28" name="Megaidea.net"/>
          <p:cNvSpPr txBox="1"/>
          <p:nvPr/>
        </p:nvSpPr>
        <p:spPr>
          <a:xfrm>
            <a:off x="1114237" y="9701494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6C02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6C02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1245587" y="5153372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6C027F"/>
                </a:solidFill>
                <a:latin typeface="Fontdiner Rob" panose="00000400000000000000" pitchFamily="2" charset="0"/>
              </a:rPr>
              <a:t>Luzmila</a:t>
            </a:r>
            <a:endParaRPr lang="es-PE" sz="6600" dirty="0">
              <a:solidFill>
                <a:srgbClr val="6C027F"/>
              </a:solidFill>
              <a:latin typeface="Fontdiner Rob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175062" y="59827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Cumple 8 </a:t>
            </a:r>
            <a:endParaRPr lang="es-PE" sz="50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0" name="Megaidea.net" descr="https://www.megaidea.net/wp-content/uploads/2021/08/violetta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71" y="7114207"/>
            <a:ext cx="3378152" cy="33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690">
            <a:off x="287888" y="7149796"/>
            <a:ext cx="1522634" cy="2698577"/>
          </a:xfrm>
          <a:prstGeom prst="rect">
            <a:avLst/>
          </a:prstGeom>
        </p:spPr>
      </p:pic>
      <p:sp>
        <p:nvSpPr>
          <p:cNvPr id="31" name="Megaidea.net"/>
          <p:cNvSpPr/>
          <p:nvPr/>
        </p:nvSpPr>
        <p:spPr>
          <a:xfrm>
            <a:off x="1084186" y="3047390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Megaidea.net"/>
          <p:cNvSpPr/>
          <p:nvPr/>
        </p:nvSpPr>
        <p:spPr>
          <a:xfrm>
            <a:off x="5754961" y="459828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Megaidea.net"/>
          <p:cNvSpPr/>
          <p:nvPr/>
        </p:nvSpPr>
        <p:spPr>
          <a:xfrm rot="21251146">
            <a:off x="6716242" y="1289099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Megaidea.net"/>
          <p:cNvSpPr/>
          <p:nvPr/>
        </p:nvSpPr>
        <p:spPr>
          <a:xfrm rot="21424276">
            <a:off x="5688601" y="2019532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Megaidea.net"/>
          <p:cNvSpPr/>
          <p:nvPr/>
        </p:nvSpPr>
        <p:spPr>
          <a:xfrm>
            <a:off x="6455759" y="3072555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egaidea.net"/>
          <p:cNvSpPr txBox="1"/>
          <p:nvPr/>
        </p:nvSpPr>
        <p:spPr>
          <a:xfrm>
            <a:off x="1114237" y="7278828"/>
            <a:ext cx="53443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Dia: Lunes 27 de  Diciembre   Hora: 5:00 pm </a:t>
            </a:r>
          </a:p>
          <a:p>
            <a:pPr algn="ctr"/>
            <a:r>
              <a:rPr lang="es-PE" sz="25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Lugar: calle José María #20</a:t>
            </a:r>
            <a:endParaRPr lang="es-PE" sz="25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155897" y="6691011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6C027F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6C027F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05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Calibri</vt:lpstr>
      <vt:lpstr>Glowworm Rob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Violetta</cp:keywords>
  <cp:lastModifiedBy>User</cp:lastModifiedBy>
  <cp:revision>26</cp:revision>
  <dcterms:created xsi:type="dcterms:W3CDTF">2021-07-14T22:50:09Z</dcterms:created>
  <dcterms:modified xsi:type="dcterms:W3CDTF">2023-03-26T20:24:27Z</dcterms:modified>
</cp:coreProperties>
</file>