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6" r:id="rId2"/>
  </p:sldIdLst>
  <p:sldSz cx="11874500" cy="8432800"/>
  <p:notesSz cx="6858000" cy="9144000"/>
  <p:embeddedFontLst>
    <p:embeddedFont>
      <p:font typeface="GROBOLD" panose="02000603030000020004" pitchFamily="2" charset="0"/>
      <p:regular r:id="rId3"/>
    </p:embeddedFont>
    <p:embeddedFont>
      <p:font typeface="Acmo Display SSi" panose="020B0500000000000000" pitchFamily="34" charset="0"/>
      <p:regular r:id="rId4"/>
      <p:italic r:id="rId5"/>
    </p:embeddedFont>
    <p:embeddedFont>
      <p:font typeface="Calibri Light" panose="020F0302020204030204" pitchFamily="34" charset="0"/>
      <p:regular r:id="rId6"/>
      <p:italic r:id="rId7"/>
    </p:embeddedFont>
    <p:embeddedFont>
      <p:font typeface="Aardvark Cafe" panose="00000400000000000000" pitchFamily="2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Franklin Gothic Heavy" panose="020B0903020102020204" pitchFamily="34" charset="0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8B8B"/>
    <a:srgbClr val="FF8E61"/>
    <a:srgbClr val="FCCF9F"/>
    <a:srgbClr val="FFA785"/>
    <a:srgbClr val="FEC77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14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588" y="1380091"/>
            <a:ext cx="10093325" cy="2935864"/>
          </a:xfrm>
        </p:spPr>
        <p:txBody>
          <a:bodyPr anchor="b"/>
          <a:lstStyle>
            <a:lvl1pPr algn="ctr">
              <a:defRPr sz="737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313" y="4429173"/>
            <a:ext cx="8905875" cy="2035974"/>
          </a:xfrm>
        </p:spPr>
        <p:txBody>
          <a:bodyPr/>
          <a:lstStyle>
            <a:lvl1pPr marL="0" indent="0" algn="ctr">
              <a:buNone/>
              <a:defRPr sz="2951"/>
            </a:lvl1pPr>
            <a:lvl2pPr marL="562173" indent="0" algn="ctr">
              <a:buNone/>
              <a:defRPr sz="2459"/>
            </a:lvl2pPr>
            <a:lvl3pPr marL="1124346" indent="0" algn="ctr">
              <a:buNone/>
              <a:defRPr sz="2213"/>
            </a:lvl3pPr>
            <a:lvl4pPr marL="1686519" indent="0" algn="ctr">
              <a:buNone/>
              <a:defRPr sz="1967"/>
            </a:lvl4pPr>
            <a:lvl5pPr marL="2248692" indent="0" algn="ctr">
              <a:buNone/>
              <a:defRPr sz="1967"/>
            </a:lvl5pPr>
            <a:lvl6pPr marL="2810866" indent="0" algn="ctr">
              <a:buNone/>
              <a:defRPr sz="1967"/>
            </a:lvl6pPr>
            <a:lvl7pPr marL="3373039" indent="0" algn="ctr">
              <a:buNone/>
              <a:defRPr sz="1967"/>
            </a:lvl7pPr>
            <a:lvl8pPr marL="3935212" indent="0" algn="ctr">
              <a:buNone/>
              <a:defRPr sz="1967"/>
            </a:lvl8pPr>
            <a:lvl9pPr marL="4497385" indent="0" algn="ctr">
              <a:buNone/>
              <a:defRPr sz="1967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38FB-B40F-4C89-A8C6-39330309DDDF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2DDE-8053-4C56-B4BF-3BDA7FBF00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4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38FB-B40F-4C89-A8C6-39330309DDDF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2DDE-8053-4C56-B4BF-3BDA7FBF00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32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97690" y="448969"/>
            <a:ext cx="2560439" cy="714640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6372" y="448969"/>
            <a:ext cx="7532886" cy="714640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38FB-B40F-4C89-A8C6-39330309DDDF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2DDE-8053-4C56-B4BF-3BDA7FBF00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64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38FB-B40F-4C89-A8C6-39330309DDDF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2DDE-8053-4C56-B4BF-3BDA7FBF00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6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188" y="2102346"/>
            <a:ext cx="10241756" cy="3507810"/>
          </a:xfrm>
        </p:spPr>
        <p:txBody>
          <a:bodyPr anchor="b"/>
          <a:lstStyle>
            <a:lvl1pPr>
              <a:defRPr sz="737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188" y="5643342"/>
            <a:ext cx="10241756" cy="1844674"/>
          </a:xfrm>
        </p:spPr>
        <p:txBody>
          <a:bodyPr/>
          <a:lstStyle>
            <a:lvl1pPr marL="0" indent="0">
              <a:buNone/>
              <a:defRPr sz="2951">
                <a:solidFill>
                  <a:schemeClr val="tx1"/>
                </a:solidFill>
              </a:defRPr>
            </a:lvl1pPr>
            <a:lvl2pPr marL="562173" indent="0">
              <a:buNone/>
              <a:defRPr sz="2459">
                <a:solidFill>
                  <a:schemeClr val="tx1">
                    <a:tint val="75000"/>
                  </a:schemeClr>
                </a:solidFill>
              </a:defRPr>
            </a:lvl2pPr>
            <a:lvl3pPr marL="1124346" indent="0">
              <a:buNone/>
              <a:defRPr sz="2213">
                <a:solidFill>
                  <a:schemeClr val="tx1">
                    <a:tint val="75000"/>
                  </a:schemeClr>
                </a:solidFill>
              </a:defRPr>
            </a:lvl3pPr>
            <a:lvl4pPr marL="1686519" indent="0">
              <a:buNone/>
              <a:defRPr sz="1967">
                <a:solidFill>
                  <a:schemeClr val="tx1">
                    <a:tint val="75000"/>
                  </a:schemeClr>
                </a:solidFill>
              </a:defRPr>
            </a:lvl4pPr>
            <a:lvl5pPr marL="2248692" indent="0">
              <a:buNone/>
              <a:defRPr sz="1967">
                <a:solidFill>
                  <a:schemeClr val="tx1">
                    <a:tint val="75000"/>
                  </a:schemeClr>
                </a:solidFill>
              </a:defRPr>
            </a:lvl5pPr>
            <a:lvl6pPr marL="2810866" indent="0">
              <a:buNone/>
              <a:defRPr sz="1967">
                <a:solidFill>
                  <a:schemeClr val="tx1">
                    <a:tint val="75000"/>
                  </a:schemeClr>
                </a:solidFill>
              </a:defRPr>
            </a:lvl6pPr>
            <a:lvl7pPr marL="3373039" indent="0">
              <a:buNone/>
              <a:defRPr sz="1967">
                <a:solidFill>
                  <a:schemeClr val="tx1">
                    <a:tint val="75000"/>
                  </a:schemeClr>
                </a:solidFill>
              </a:defRPr>
            </a:lvl7pPr>
            <a:lvl8pPr marL="3935212" indent="0">
              <a:buNone/>
              <a:defRPr sz="1967">
                <a:solidFill>
                  <a:schemeClr val="tx1">
                    <a:tint val="75000"/>
                  </a:schemeClr>
                </a:solidFill>
              </a:defRPr>
            </a:lvl8pPr>
            <a:lvl9pPr marL="4497385" indent="0">
              <a:buNone/>
              <a:defRPr sz="19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38FB-B40F-4C89-A8C6-39330309DDDF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2DDE-8053-4C56-B4BF-3BDA7FBF00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45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372" y="2244843"/>
            <a:ext cx="5046663" cy="535053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465" y="2244843"/>
            <a:ext cx="5046663" cy="535053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38FB-B40F-4C89-A8C6-39330309DDDF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2DDE-8053-4C56-B4BF-3BDA7FBF00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5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919" y="448970"/>
            <a:ext cx="10241756" cy="162995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920" y="2067208"/>
            <a:ext cx="5023469" cy="1013107"/>
          </a:xfrm>
        </p:spPr>
        <p:txBody>
          <a:bodyPr anchor="b"/>
          <a:lstStyle>
            <a:lvl1pPr marL="0" indent="0">
              <a:buNone/>
              <a:defRPr sz="2951" b="1"/>
            </a:lvl1pPr>
            <a:lvl2pPr marL="562173" indent="0">
              <a:buNone/>
              <a:defRPr sz="2459" b="1"/>
            </a:lvl2pPr>
            <a:lvl3pPr marL="1124346" indent="0">
              <a:buNone/>
              <a:defRPr sz="2213" b="1"/>
            </a:lvl3pPr>
            <a:lvl4pPr marL="1686519" indent="0">
              <a:buNone/>
              <a:defRPr sz="1967" b="1"/>
            </a:lvl4pPr>
            <a:lvl5pPr marL="2248692" indent="0">
              <a:buNone/>
              <a:defRPr sz="1967" b="1"/>
            </a:lvl5pPr>
            <a:lvl6pPr marL="2810866" indent="0">
              <a:buNone/>
              <a:defRPr sz="1967" b="1"/>
            </a:lvl6pPr>
            <a:lvl7pPr marL="3373039" indent="0">
              <a:buNone/>
              <a:defRPr sz="1967" b="1"/>
            </a:lvl7pPr>
            <a:lvl8pPr marL="3935212" indent="0">
              <a:buNone/>
              <a:defRPr sz="1967" b="1"/>
            </a:lvl8pPr>
            <a:lvl9pPr marL="4497385" indent="0">
              <a:buNone/>
              <a:defRPr sz="1967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7920" y="3080314"/>
            <a:ext cx="5023469" cy="4530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1466" y="2067208"/>
            <a:ext cx="5048209" cy="1013107"/>
          </a:xfrm>
        </p:spPr>
        <p:txBody>
          <a:bodyPr anchor="b"/>
          <a:lstStyle>
            <a:lvl1pPr marL="0" indent="0">
              <a:buNone/>
              <a:defRPr sz="2951" b="1"/>
            </a:lvl1pPr>
            <a:lvl2pPr marL="562173" indent="0">
              <a:buNone/>
              <a:defRPr sz="2459" b="1"/>
            </a:lvl2pPr>
            <a:lvl3pPr marL="1124346" indent="0">
              <a:buNone/>
              <a:defRPr sz="2213" b="1"/>
            </a:lvl3pPr>
            <a:lvl4pPr marL="1686519" indent="0">
              <a:buNone/>
              <a:defRPr sz="1967" b="1"/>
            </a:lvl4pPr>
            <a:lvl5pPr marL="2248692" indent="0">
              <a:buNone/>
              <a:defRPr sz="1967" b="1"/>
            </a:lvl5pPr>
            <a:lvl6pPr marL="2810866" indent="0">
              <a:buNone/>
              <a:defRPr sz="1967" b="1"/>
            </a:lvl6pPr>
            <a:lvl7pPr marL="3373039" indent="0">
              <a:buNone/>
              <a:defRPr sz="1967" b="1"/>
            </a:lvl7pPr>
            <a:lvl8pPr marL="3935212" indent="0">
              <a:buNone/>
              <a:defRPr sz="1967" b="1"/>
            </a:lvl8pPr>
            <a:lvl9pPr marL="4497385" indent="0">
              <a:buNone/>
              <a:defRPr sz="1967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1466" y="3080314"/>
            <a:ext cx="5048209" cy="4530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38FB-B40F-4C89-A8C6-39330309DDDF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2DDE-8053-4C56-B4BF-3BDA7FBF00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7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38FB-B40F-4C89-A8C6-39330309DDDF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2DDE-8053-4C56-B4BF-3BDA7FBF00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0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38FB-B40F-4C89-A8C6-39330309DDDF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2DDE-8053-4C56-B4BF-3BDA7FBF00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0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919" y="562187"/>
            <a:ext cx="3829835" cy="1967653"/>
          </a:xfrm>
        </p:spPr>
        <p:txBody>
          <a:bodyPr anchor="b"/>
          <a:lstStyle>
            <a:lvl1pPr>
              <a:defRPr sz="393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09" y="1214169"/>
            <a:ext cx="6011466" cy="5992754"/>
          </a:xfrm>
        </p:spPr>
        <p:txBody>
          <a:bodyPr/>
          <a:lstStyle>
            <a:lvl1pPr>
              <a:defRPr sz="3935"/>
            </a:lvl1pPr>
            <a:lvl2pPr>
              <a:defRPr sz="3443"/>
            </a:lvl2pPr>
            <a:lvl3pPr>
              <a:defRPr sz="2951"/>
            </a:lvl3pPr>
            <a:lvl4pPr>
              <a:defRPr sz="2459"/>
            </a:lvl4pPr>
            <a:lvl5pPr>
              <a:defRPr sz="2459"/>
            </a:lvl5pPr>
            <a:lvl6pPr>
              <a:defRPr sz="2459"/>
            </a:lvl6pPr>
            <a:lvl7pPr>
              <a:defRPr sz="2459"/>
            </a:lvl7pPr>
            <a:lvl8pPr>
              <a:defRPr sz="2459"/>
            </a:lvl8pPr>
            <a:lvl9pPr>
              <a:defRPr sz="245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919" y="2529840"/>
            <a:ext cx="3829835" cy="4686842"/>
          </a:xfrm>
        </p:spPr>
        <p:txBody>
          <a:bodyPr/>
          <a:lstStyle>
            <a:lvl1pPr marL="0" indent="0">
              <a:buNone/>
              <a:defRPr sz="1967"/>
            </a:lvl1pPr>
            <a:lvl2pPr marL="562173" indent="0">
              <a:buNone/>
              <a:defRPr sz="1721"/>
            </a:lvl2pPr>
            <a:lvl3pPr marL="1124346" indent="0">
              <a:buNone/>
              <a:defRPr sz="1476"/>
            </a:lvl3pPr>
            <a:lvl4pPr marL="1686519" indent="0">
              <a:buNone/>
              <a:defRPr sz="1230"/>
            </a:lvl4pPr>
            <a:lvl5pPr marL="2248692" indent="0">
              <a:buNone/>
              <a:defRPr sz="1230"/>
            </a:lvl5pPr>
            <a:lvl6pPr marL="2810866" indent="0">
              <a:buNone/>
              <a:defRPr sz="1230"/>
            </a:lvl6pPr>
            <a:lvl7pPr marL="3373039" indent="0">
              <a:buNone/>
              <a:defRPr sz="1230"/>
            </a:lvl7pPr>
            <a:lvl8pPr marL="3935212" indent="0">
              <a:buNone/>
              <a:defRPr sz="1230"/>
            </a:lvl8pPr>
            <a:lvl9pPr marL="4497385" indent="0">
              <a:buNone/>
              <a:defRPr sz="123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38FB-B40F-4C89-A8C6-39330309DDDF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2DDE-8053-4C56-B4BF-3BDA7FBF00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31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919" y="562187"/>
            <a:ext cx="3829835" cy="1967653"/>
          </a:xfrm>
        </p:spPr>
        <p:txBody>
          <a:bodyPr anchor="b"/>
          <a:lstStyle>
            <a:lvl1pPr>
              <a:defRPr sz="393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48209" y="1214169"/>
            <a:ext cx="6011466" cy="5992754"/>
          </a:xfrm>
        </p:spPr>
        <p:txBody>
          <a:bodyPr anchor="t"/>
          <a:lstStyle>
            <a:lvl1pPr marL="0" indent="0">
              <a:buNone/>
              <a:defRPr sz="3935"/>
            </a:lvl1pPr>
            <a:lvl2pPr marL="562173" indent="0">
              <a:buNone/>
              <a:defRPr sz="3443"/>
            </a:lvl2pPr>
            <a:lvl3pPr marL="1124346" indent="0">
              <a:buNone/>
              <a:defRPr sz="2951"/>
            </a:lvl3pPr>
            <a:lvl4pPr marL="1686519" indent="0">
              <a:buNone/>
              <a:defRPr sz="2459"/>
            </a:lvl4pPr>
            <a:lvl5pPr marL="2248692" indent="0">
              <a:buNone/>
              <a:defRPr sz="2459"/>
            </a:lvl5pPr>
            <a:lvl6pPr marL="2810866" indent="0">
              <a:buNone/>
              <a:defRPr sz="2459"/>
            </a:lvl6pPr>
            <a:lvl7pPr marL="3373039" indent="0">
              <a:buNone/>
              <a:defRPr sz="2459"/>
            </a:lvl7pPr>
            <a:lvl8pPr marL="3935212" indent="0">
              <a:buNone/>
              <a:defRPr sz="2459"/>
            </a:lvl8pPr>
            <a:lvl9pPr marL="4497385" indent="0">
              <a:buNone/>
              <a:defRPr sz="2459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919" y="2529840"/>
            <a:ext cx="3829835" cy="4686842"/>
          </a:xfrm>
        </p:spPr>
        <p:txBody>
          <a:bodyPr/>
          <a:lstStyle>
            <a:lvl1pPr marL="0" indent="0">
              <a:buNone/>
              <a:defRPr sz="1967"/>
            </a:lvl1pPr>
            <a:lvl2pPr marL="562173" indent="0">
              <a:buNone/>
              <a:defRPr sz="1721"/>
            </a:lvl2pPr>
            <a:lvl3pPr marL="1124346" indent="0">
              <a:buNone/>
              <a:defRPr sz="1476"/>
            </a:lvl3pPr>
            <a:lvl4pPr marL="1686519" indent="0">
              <a:buNone/>
              <a:defRPr sz="1230"/>
            </a:lvl4pPr>
            <a:lvl5pPr marL="2248692" indent="0">
              <a:buNone/>
              <a:defRPr sz="1230"/>
            </a:lvl5pPr>
            <a:lvl6pPr marL="2810866" indent="0">
              <a:buNone/>
              <a:defRPr sz="1230"/>
            </a:lvl6pPr>
            <a:lvl7pPr marL="3373039" indent="0">
              <a:buNone/>
              <a:defRPr sz="1230"/>
            </a:lvl7pPr>
            <a:lvl8pPr marL="3935212" indent="0">
              <a:buNone/>
              <a:defRPr sz="1230"/>
            </a:lvl8pPr>
            <a:lvl9pPr marL="4497385" indent="0">
              <a:buNone/>
              <a:defRPr sz="123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38FB-B40F-4C89-A8C6-39330309DDDF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2DDE-8053-4C56-B4BF-3BDA7FBF00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3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372" y="448970"/>
            <a:ext cx="10241756" cy="1629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372" y="2244843"/>
            <a:ext cx="10241756" cy="5350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372" y="7815958"/>
            <a:ext cx="2671763" cy="4489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138FB-B40F-4C89-A8C6-39330309DDDF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3428" y="7815958"/>
            <a:ext cx="4007644" cy="4489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6365" y="7815958"/>
            <a:ext cx="2671763" cy="4489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D2DDE-8053-4C56-B4BF-3BDA7FBF00F0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1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124346" rtl="0" eaLnBrk="1" latinLnBrk="0" hangingPunct="1">
        <a:lnSpc>
          <a:spcPct val="90000"/>
        </a:lnSpc>
        <a:spcBef>
          <a:spcPct val="0"/>
        </a:spcBef>
        <a:buNone/>
        <a:defRPr sz="54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1087" indent="-281087" algn="l" defTabSz="1124346" rtl="0" eaLnBrk="1" latinLnBrk="0" hangingPunct="1">
        <a:lnSpc>
          <a:spcPct val="90000"/>
        </a:lnSpc>
        <a:spcBef>
          <a:spcPts val="1230"/>
        </a:spcBef>
        <a:buFont typeface="Arial" panose="020B0604020202020204" pitchFamily="34" charset="0"/>
        <a:buChar char="•"/>
        <a:defRPr sz="3443" kern="1200">
          <a:solidFill>
            <a:schemeClr val="tx1"/>
          </a:solidFill>
          <a:latin typeface="+mn-lt"/>
          <a:ea typeface="+mn-ea"/>
          <a:cs typeface="+mn-cs"/>
        </a:defRPr>
      </a:lvl1pPr>
      <a:lvl2pPr marL="843260" indent="-281087" algn="l" defTabSz="1124346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951" kern="1200">
          <a:solidFill>
            <a:schemeClr val="tx1"/>
          </a:solidFill>
          <a:latin typeface="+mn-lt"/>
          <a:ea typeface="+mn-ea"/>
          <a:cs typeface="+mn-cs"/>
        </a:defRPr>
      </a:lvl2pPr>
      <a:lvl3pPr marL="1405433" indent="-281087" algn="l" defTabSz="1124346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459" kern="1200">
          <a:solidFill>
            <a:schemeClr val="tx1"/>
          </a:solidFill>
          <a:latin typeface="+mn-lt"/>
          <a:ea typeface="+mn-ea"/>
          <a:cs typeface="+mn-cs"/>
        </a:defRPr>
      </a:lvl3pPr>
      <a:lvl4pPr marL="1967606" indent="-281087" algn="l" defTabSz="1124346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3" kern="1200">
          <a:solidFill>
            <a:schemeClr val="tx1"/>
          </a:solidFill>
          <a:latin typeface="+mn-lt"/>
          <a:ea typeface="+mn-ea"/>
          <a:cs typeface="+mn-cs"/>
        </a:defRPr>
      </a:lvl4pPr>
      <a:lvl5pPr marL="2529779" indent="-281087" algn="l" defTabSz="1124346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3" kern="1200">
          <a:solidFill>
            <a:schemeClr val="tx1"/>
          </a:solidFill>
          <a:latin typeface="+mn-lt"/>
          <a:ea typeface="+mn-ea"/>
          <a:cs typeface="+mn-cs"/>
        </a:defRPr>
      </a:lvl5pPr>
      <a:lvl6pPr marL="3091952" indent="-281087" algn="l" defTabSz="1124346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3" kern="1200">
          <a:solidFill>
            <a:schemeClr val="tx1"/>
          </a:solidFill>
          <a:latin typeface="+mn-lt"/>
          <a:ea typeface="+mn-ea"/>
          <a:cs typeface="+mn-cs"/>
        </a:defRPr>
      </a:lvl6pPr>
      <a:lvl7pPr marL="3654125" indent="-281087" algn="l" defTabSz="1124346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3" kern="1200">
          <a:solidFill>
            <a:schemeClr val="tx1"/>
          </a:solidFill>
          <a:latin typeface="+mn-lt"/>
          <a:ea typeface="+mn-ea"/>
          <a:cs typeface="+mn-cs"/>
        </a:defRPr>
      </a:lvl7pPr>
      <a:lvl8pPr marL="4216298" indent="-281087" algn="l" defTabSz="1124346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3" kern="1200">
          <a:solidFill>
            <a:schemeClr val="tx1"/>
          </a:solidFill>
          <a:latin typeface="+mn-lt"/>
          <a:ea typeface="+mn-ea"/>
          <a:cs typeface="+mn-cs"/>
        </a:defRPr>
      </a:lvl8pPr>
      <a:lvl9pPr marL="4778472" indent="-281087" algn="l" defTabSz="1124346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4346" rtl="0" eaLnBrk="1" latinLnBrk="0" hangingPunct="1">
        <a:defRPr sz="2213" kern="1200">
          <a:solidFill>
            <a:schemeClr val="tx1"/>
          </a:solidFill>
          <a:latin typeface="+mn-lt"/>
          <a:ea typeface="+mn-ea"/>
          <a:cs typeface="+mn-cs"/>
        </a:defRPr>
      </a:lvl1pPr>
      <a:lvl2pPr marL="562173" algn="l" defTabSz="1124346" rtl="0" eaLnBrk="1" latinLnBrk="0" hangingPunct="1">
        <a:defRPr sz="2213" kern="1200">
          <a:solidFill>
            <a:schemeClr val="tx1"/>
          </a:solidFill>
          <a:latin typeface="+mn-lt"/>
          <a:ea typeface="+mn-ea"/>
          <a:cs typeface="+mn-cs"/>
        </a:defRPr>
      </a:lvl2pPr>
      <a:lvl3pPr marL="1124346" algn="l" defTabSz="1124346" rtl="0" eaLnBrk="1" latinLnBrk="0" hangingPunct="1">
        <a:defRPr sz="2213" kern="1200">
          <a:solidFill>
            <a:schemeClr val="tx1"/>
          </a:solidFill>
          <a:latin typeface="+mn-lt"/>
          <a:ea typeface="+mn-ea"/>
          <a:cs typeface="+mn-cs"/>
        </a:defRPr>
      </a:lvl3pPr>
      <a:lvl4pPr marL="1686519" algn="l" defTabSz="1124346" rtl="0" eaLnBrk="1" latinLnBrk="0" hangingPunct="1">
        <a:defRPr sz="2213" kern="1200">
          <a:solidFill>
            <a:schemeClr val="tx1"/>
          </a:solidFill>
          <a:latin typeface="+mn-lt"/>
          <a:ea typeface="+mn-ea"/>
          <a:cs typeface="+mn-cs"/>
        </a:defRPr>
      </a:lvl4pPr>
      <a:lvl5pPr marL="2248692" algn="l" defTabSz="1124346" rtl="0" eaLnBrk="1" latinLnBrk="0" hangingPunct="1">
        <a:defRPr sz="2213" kern="1200">
          <a:solidFill>
            <a:schemeClr val="tx1"/>
          </a:solidFill>
          <a:latin typeface="+mn-lt"/>
          <a:ea typeface="+mn-ea"/>
          <a:cs typeface="+mn-cs"/>
        </a:defRPr>
      </a:lvl5pPr>
      <a:lvl6pPr marL="2810866" algn="l" defTabSz="1124346" rtl="0" eaLnBrk="1" latinLnBrk="0" hangingPunct="1">
        <a:defRPr sz="2213" kern="1200">
          <a:solidFill>
            <a:schemeClr val="tx1"/>
          </a:solidFill>
          <a:latin typeface="+mn-lt"/>
          <a:ea typeface="+mn-ea"/>
          <a:cs typeface="+mn-cs"/>
        </a:defRPr>
      </a:lvl6pPr>
      <a:lvl7pPr marL="3373039" algn="l" defTabSz="1124346" rtl="0" eaLnBrk="1" latinLnBrk="0" hangingPunct="1">
        <a:defRPr sz="2213" kern="1200">
          <a:solidFill>
            <a:schemeClr val="tx1"/>
          </a:solidFill>
          <a:latin typeface="+mn-lt"/>
          <a:ea typeface="+mn-ea"/>
          <a:cs typeface="+mn-cs"/>
        </a:defRPr>
      </a:lvl7pPr>
      <a:lvl8pPr marL="3935212" algn="l" defTabSz="1124346" rtl="0" eaLnBrk="1" latinLnBrk="0" hangingPunct="1">
        <a:defRPr sz="2213" kern="1200">
          <a:solidFill>
            <a:schemeClr val="tx1"/>
          </a:solidFill>
          <a:latin typeface="+mn-lt"/>
          <a:ea typeface="+mn-ea"/>
          <a:cs typeface="+mn-cs"/>
        </a:defRPr>
      </a:lvl8pPr>
      <a:lvl9pPr marL="4497385" algn="l" defTabSz="1124346" rtl="0" eaLnBrk="1" latinLnBrk="0" hangingPunct="1">
        <a:defRPr sz="22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138047" y="681926"/>
            <a:ext cx="4028667" cy="400110"/>
          </a:xfrm>
          <a:prstGeom prst="rect">
            <a:avLst/>
          </a:prstGeom>
          <a:noFill/>
        </p:spPr>
        <p:txBody>
          <a:bodyPr wrap="none" rtlCol="0">
            <a:prstTxWarp prst="textCircle">
              <a:avLst/>
            </a:prstTxWarp>
            <a:spAutoFit/>
          </a:bodyPr>
          <a:lstStyle/>
          <a:p>
            <a:r>
              <a:rPr lang="en-US" sz="2000" b="1" dirty="0" smtClean="0">
                <a:gradFill flip="none" rotWithShape="1">
                  <a:gsLst>
                    <a:gs pos="0">
                      <a:srgbClr val="FFFF00"/>
                    </a:gs>
                    <a:gs pos="100000">
                      <a:srgbClr val="FF66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Franklin Gothic Heavy" panose="020B0903020102020204" pitchFamily="34" charset="0"/>
              </a:rPr>
              <a:t>VEN A CELEBRAR CON NOSTROS</a:t>
            </a:r>
            <a:endParaRPr lang="en-US" sz="2000" b="1" dirty="0">
              <a:gradFill flip="none" rotWithShape="1">
                <a:gsLst>
                  <a:gs pos="0">
                    <a:srgbClr val="FFFF00"/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Franklin Gothic Heavy" panose="020B09030201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533614" y="1082036"/>
            <a:ext cx="367440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4500" dirty="0" smtClean="0">
                <a:blipFill>
                  <a:blip r:embed="rId3"/>
                  <a:stretch>
                    <a:fillRect/>
                  </a:stretch>
                </a:blipFill>
                <a:latin typeface="GROBOLD" panose="02000603030000020004" pitchFamily="2" charset="0"/>
              </a:rPr>
              <a:t>LUIS ANGEL</a:t>
            </a:r>
            <a:endParaRPr lang="en-US" sz="4500" dirty="0">
              <a:blipFill>
                <a:blip r:embed="rId3"/>
                <a:stretch>
                  <a:fillRect/>
                </a:stretch>
              </a:blipFill>
              <a:latin typeface="GROBOLD" panose="02000603030000020004" pitchFamily="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208018" y="1082036"/>
            <a:ext cx="743918" cy="133548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s-PE" sz="12000" dirty="0" smtClean="0">
                <a:gradFill flip="none" rotWithShape="1">
                  <a:gsLst>
                    <a:gs pos="0">
                      <a:srgbClr val="FEC77C"/>
                    </a:gs>
                    <a:gs pos="50000">
                      <a:srgbClr val="FCCF9F"/>
                    </a:gs>
                    <a:gs pos="100000">
                      <a:srgbClr val="FF8E61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cmo Display SSi" panose="020B0500000000000000" pitchFamily="34" charset="0"/>
              </a:rPr>
              <a:t>7</a:t>
            </a:r>
            <a:endParaRPr lang="en-US" sz="12000" dirty="0">
              <a:gradFill flip="none" rotWithShape="1">
                <a:gsLst>
                  <a:gs pos="0">
                    <a:srgbClr val="FEC77C"/>
                  </a:gs>
                  <a:gs pos="50000">
                    <a:srgbClr val="FCCF9F"/>
                  </a:gs>
                  <a:gs pos="100000">
                    <a:srgbClr val="FF8E61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Acmo Display SSi" panose="020B0500000000000000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864107" y="1732745"/>
            <a:ext cx="234391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4500" dirty="0" smtClean="0">
                <a:gradFill>
                  <a:gsLst>
                    <a:gs pos="95000">
                      <a:srgbClr val="002060"/>
                    </a:gs>
                    <a:gs pos="20000">
                      <a:srgbClr val="00B0F0"/>
                    </a:gs>
                  </a:gsLst>
                  <a:lin ang="5400000" scaled="1"/>
                </a:gradFill>
                <a:latin typeface="GROBOLD" panose="02000603030000020004" pitchFamily="2" charset="0"/>
              </a:rPr>
              <a:t>Cumple</a:t>
            </a:r>
            <a:endParaRPr lang="en-US" sz="4500" dirty="0">
              <a:gradFill>
                <a:gsLst>
                  <a:gs pos="95000">
                    <a:srgbClr val="002060"/>
                  </a:gs>
                  <a:gs pos="20000">
                    <a:srgbClr val="00B0F0"/>
                  </a:gs>
                </a:gsLst>
                <a:lin ang="5400000" scaled="1"/>
              </a:gradFill>
              <a:latin typeface="GROBOLD" panose="02000603030000020004" pitchFamily="2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875881" y="2696705"/>
            <a:ext cx="1145570" cy="86790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s-PE" sz="12000" dirty="0" smtClean="0">
                <a:gradFill flip="none" rotWithShape="1">
                  <a:gsLst>
                    <a:gs pos="0">
                      <a:srgbClr val="FEC77C"/>
                    </a:gs>
                    <a:gs pos="50000">
                      <a:srgbClr val="FCCF9F"/>
                    </a:gs>
                    <a:gs pos="100000">
                      <a:srgbClr val="FF8E61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cmo Display SSi" panose="020B0500000000000000" pitchFamily="34" charset="0"/>
              </a:rPr>
              <a:t>21</a:t>
            </a:r>
            <a:endParaRPr lang="en-US" sz="12000" dirty="0">
              <a:gradFill flip="none" rotWithShape="1">
                <a:gsLst>
                  <a:gs pos="0">
                    <a:srgbClr val="FEC77C"/>
                  </a:gs>
                  <a:gs pos="50000">
                    <a:srgbClr val="FCCF9F"/>
                  </a:gs>
                  <a:gs pos="100000">
                    <a:srgbClr val="FF8E61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Acmo Display SSi" panose="020B0500000000000000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324529" y="2740962"/>
            <a:ext cx="1145570" cy="43395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s-PE" sz="12000" dirty="0" smtClean="0">
                <a:gradFill flip="none" rotWithShape="1">
                  <a:gsLst>
                    <a:gs pos="0">
                      <a:srgbClr val="FEC77C"/>
                    </a:gs>
                    <a:gs pos="50000">
                      <a:srgbClr val="FCCF9F"/>
                    </a:gs>
                    <a:gs pos="100000">
                      <a:srgbClr val="FF8E61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cmo Display SSi" panose="020B0500000000000000" pitchFamily="34" charset="0"/>
              </a:rPr>
              <a:t>SABADO</a:t>
            </a:r>
            <a:endParaRPr lang="en-US" sz="12000" dirty="0">
              <a:gradFill flip="none" rotWithShape="1">
                <a:gsLst>
                  <a:gs pos="0">
                    <a:srgbClr val="FEC77C"/>
                  </a:gs>
                  <a:gs pos="50000">
                    <a:srgbClr val="FCCF9F"/>
                  </a:gs>
                  <a:gs pos="100000">
                    <a:srgbClr val="FF8E61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Acmo Display SSi" panose="020B0500000000000000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146728" y="3225800"/>
            <a:ext cx="1363851" cy="38922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s-PE" sz="12000" dirty="0" smtClean="0">
                <a:gradFill flip="none" rotWithShape="1">
                  <a:gsLst>
                    <a:gs pos="0">
                      <a:srgbClr val="FF0000"/>
                    </a:gs>
                    <a:gs pos="50000">
                      <a:srgbClr val="FF8B8B"/>
                    </a:gs>
                    <a:gs pos="100000">
                      <a:srgbClr val="C0000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Acmo Display SSi" panose="020B0500000000000000" pitchFamily="34" charset="0"/>
              </a:rPr>
              <a:t>DICIEMBRE</a:t>
            </a:r>
            <a:endParaRPr lang="en-US" sz="12000" dirty="0">
              <a:gradFill flip="none" rotWithShape="1">
                <a:gsLst>
                  <a:gs pos="0">
                    <a:srgbClr val="FF0000"/>
                  </a:gs>
                  <a:gs pos="50000">
                    <a:srgbClr val="FF8B8B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Acmo Display SSi" panose="020B0500000000000000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813657" y="2735881"/>
            <a:ext cx="1145570" cy="43395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s-PE" sz="12000" dirty="0" smtClean="0">
                <a:solidFill>
                  <a:schemeClr val="bg1"/>
                </a:solidFill>
                <a:latin typeface="Acmo Display SSi" panose="020B0500000000000000" pitchFamily="34" charset="0"/>
              </a:rPr>
              <a:t>4:00</a:t>
            </a:r>
            <a:endParaRPr lang="en-US" sz="12000" dirty="0">
              <a:solidFill>
                <a:schemeClr val="bg1"/>
              </a:solidFill>
              <a:latin typeface="Acmo Display SSi" panose="020B0500000000000000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144518" y="3251007"/>
            <a:ext cx="571500" cy="33881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s-PE" sz="12000" dirty="0" smtClean="0">
                <a:solidFill>
                  <a:schemeClr val="bg1"/>
                </a:solidFill>
                <a:latin typeface="Acmo Display SSi" panose="020B0500000000000000" pitchFamily="34" charset="0"/>
              </a:rPr>
              <a:t>PM</a:t>
            </a:r>
            <a:endParaRPr lang="en-US" sz="12000" dirty="0">
              <a:solidFill>
                <a:schemeClr val="bg1"/>
              </a:solidFill>
              <a:latin typeface="Acmo Display SSi" panose="020B0500000000000000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330700" y="3801857"/>
            <a:ext cx="33853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500" dirty="0" smtClean="0">
                <a:solidFill>
                  <a:schemeClr val="bg1"/>
                </a:solidFill>
                <a:latin typeface="Acmo Display SSi" panose="020B0500000000000000" pitchFamily="34" charset="0"/>
              </a:rPr>
              <a:t>Calle Luis </a:t>
            </a:r>
            <a:r>
              <a:rPr lang="es-PE" sz="3500" dirty="0" err="1" smtClean="0">
                <a:solidFill>
                  <a:schemeClr val="bg1"/>
                </a:solidFill>
                <a:latin typeface="Acmo Display SSi" panose="020B0500000000000000" pitchFamily="34" charset="0"/>
              </a:rPr>
              <a:t>Valcarcell</a:t>
            </a:r>
            <a:r>
              <a:rPr lang="es-PE" sz="3500" dirty="0" smtClean="0">
                <a:solidFill>
                  <a:schemeClr val="bg1"/>
                </a:solidFill>
                <a:latin typeface="Acmo Display SSi" panose="020B0500000000000000" pitchFamily="34" charset="0"/>
              </a:rPr>
              <a:t> A-11</a:t>
            </a:r>
            <a:endParaRPr lang="en-US" sz="3500" dirty="0">
              <a:solidFill>
                <a:schemeClr val="bg1"/>
              </a:solidFill>
              <a:latin typeface="Acmo Display SSi" panose="020B0500000000000000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330700" y="5187813"/>
            <a:ext cx="338531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500" dirty="0" smtClean="0">
                <a:solidFill>
                  <a:srgbClr val="FFFF99"/>
                </a:solidFill>
                <a:latin typeface="Aardvark Cafe" panose="00000400000000000000" pitchFamily="2" charset="0"/>
              </a:rPr>
              <a:t>No faltes..!!</a:t>
            </a:r>
            <a:endParaRPr lang="en-US" sz="3500" dirty="0">
              <a:solidFill>
                <a:srgbClr val="FFFF99"/>
              </a:solidFill>
              <a:latin typeface="Aardvark Cafe" panose="00000400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-247650" y="7764257"/>
            <a:ext cx="33853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cmo Display SSi" panose="020B0500000000000000" pitchFamily="34" charset="0"/>
              </a:rPr>
              <a:t>www.megaidea.net</a:t>
            </a:r>
            <a:endParaRPr lang="en-US" sz="22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cmo Display SSi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4873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22</Words>
  <Application>Microsoft Office PowerPoint</Application>
  <PresentationFormat>Personalizado</PresentationFormat>
  <Paragraphs>12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GROBOLD</vt:lpstr>
      <vt:lpstr>Arial</vt:lpstr>
      <vt:lpstr>Acmo Display SSi</vt:lpstr>
      <vt:lpstr>Calibri Light</vt:lpstr>
      <vt:lpstr>Aardvark Cafe</vt:lpstr>
      <vt:lpstr>Calibri</vt:lpstr>
      <vt:lpstr>Franklin Gothic Heavy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Vengadores</cp:keywords>
  <cp:lastModifiedBy>MEGAIDEA</cp:lastModifiedBy>
  <cp:revision>10</cp:revision>
  <dcterms:created xsi:type="dcterms:W3CDTF">2019-11-11T02:25:15Z</dcterms:created>
  <dcterms:modified xsi:type="dcterms:W3CDTF">2023-03-31T15:58:49Z</dcterms:modified>
</cp:coreProperties>
</file>