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6" r:id="rId2"/>
  </p:sldIdLst>
  <p:sldSz cx="5040313" cy="7199313"/>
  <p:notesSz cx="6858000" cy="9144000"/>
  <p:embeddedFontLst>
    <p:embeddedFont>
      <p:font typeface="Porky's" panose="00000700000000000000" pitchFamily="2" charset="0"/>
      <p:bold r:id="rId3"/>
    </p:embeddedFont>
    <p:embeddedFont>
      <p:font typeface="Splatch-Rob" panose="03000600000000000000" pitchFamily="66" charset="0"/>
      <p:regular r:id="rId4"/>
    </p:embeddedFont>
    <p:embeddedFont>
      <p:font typeface="Lobster-Bonifiesta.com" panose="02000506000000020003" pitchFamily="50" charset="0"/>
      <p:regular r:id="rId5"/>
    </p:embeddedFont>
    <p:embeddedFont>
      <p:font typeface="Calibri Light" panose="020F0302020204030204" pitchFamily="34" charset="0"/>
      <p:regular r:id="rId6"/>
      <p:italic r:id="rId7"/>
    </p:embeddedFont>
    <p:embeddedFont>
      <p:font typeface="BaaBookHmkBold" panose="00000400000000000000" pitchFamily="2" charset="0"/>
      <p:regular r:id="rId8"/>
    </p:embeddedFont>
    <p:embeddedFont>
      <p:font typeface="Placard-Rob" panose="020B0606030402050204" pitchFamily="34" charset="0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es-PE"/>
    </a:defPPr>
    <a:lvl1pPr marL="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1pPr>
    <a:lvl2pPr marL="31089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2pPr>
    <a:lvl3pPr marL="62179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3pPr>
    <a:lvl4pPr marL="93268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4pPr>
    <a:lvl5pPr marL="1243584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5pPr>
    <a:lvl6pPr marL="1554480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6pPr>
    <a:lvl7pPr marL="1865376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7pPr>
    <a:lvl8pPr marL="2176272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8pPr>
    <a:lvl9pPr marL="2487168" algn="l" defTabSz="621792" rtl="0" eaLnBrk="1" latinLnBrk="0" hangingPunct="1">
      <a:defRPr sz="12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 userDrawn="1">
          <p15:clr>
            <a:srgbClr val="A4A3A4"/>
          </p15:clr>
        </p15:guide>
        <p15:guide id="2" pos="158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8" d="100"/>
          <a:sy n="88" d="100"/>
        </p:scale>
        <p:origin x="2628" y="66"/>
      </p:cViewPr>
      <p:guideLst>
        <p:guide orient="horz" pos="2268"/>
        <p:guide pos="15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viewProps" Target="view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8024" y="1178222"/>
            <a:ext cx="4284266" cy="2506427"/>
          </a:xfrm>
        </p:spPr>
        <p:txBody>
          <a:bodyPr anchor="b"/>
          <a:lstStyle>
            <a:lvl1pPr algn="ctr"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039" y="3781306"/>
            <a:ext cx="3780235" cy="1738167"/>
          </a:xfrm>
        </p:spPr>
        <p:txBody>
          <a:bodyPr/>
          <a:lstStyle>
            <a:lvl1pPr marL="0" indent="0" algn="ctr">
              <a:buNone/>
              <a:defRPr sz="1323"/>
            </a:lvl1pPr>
            <a:lvl2pPr marL="252009" indent="0" algn="ctr">
              <a:buNone/>
              <a:defRPr sz="1102"/>
            </a:lvl2pPr>
            <a:lvl3pPr marL="504017" indent="0" algn="ctr">
              <a:buNone/>
              <a:defRPr sz="992"/>
            </a:lvl3pPr>
            <a:lvl4pPr marL="756026" indent="0" algn="ctr">
              <a:buNone/>
              <a:defRPr sz="882"/>
            </a:lvl4pPr>
            <a:lvl5pPr marL="1008035" indent="0" algn="ctr">
              <a:buNone/>
              <a:defRPr sz="882"/>
            </a:lvl5pPr>
            <a:lvl6pPr marL="1260043" indent="0" algn="ctr">
              <a:buNone/>
              <a:defRPr sz="882"/>
            </a:lvl6pPr>
            <a:lvl7pPr marL="1512052" indent="0" algn="ctr">
              <a:buNone/>
              <a:defRPr sz="882"/>
            </a:lvl7pPr>
            <a:lvl8pPr marL="1764060" indent="0" algn="ctr">
              <a:buNone/>
              <a:defRPr sz="882"/>
            </a:lvl8pPr>
            <a:lvl9pPr marL="2016069" indent="0" algn="ctr">
              <a:buNone/>
              <a:defRPr sz="88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6496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59234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06975" y="383297"/>
            <a:ext cx="1086817" cy="610108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6522" y="383297"/>
            <a:ext cx="3197449" cy="610108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6720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59980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897" y="1794831"/>
            <a:ext cx="4347270" cy="2994714"/>
          </a:xfrm>
        </p:spPr>
        <p:txBody>
          <a:bodyPr anchor="b"/>
          <a:lstStyle>
            <a:lvl1pPr>
              <a:defRPr sz="330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3897" y="4817876"/>
            <a:ext cx="4347270" cy="1574849"/>
          </a:xfrm>
        </p:spPr>
        <p:txBody>
          <a:bodyPr/>
          <a:lstStyle>
            <a:lvl1pPr marL="0" indent="0">
              <a:buNone/>
              <a:defRPr sz="1323">
                <a:solidFill>
                  <a:schemeClr val="tx1"/>
                </a:solidFill>
              </a:defRPr>
            </a:lvl1pPr>
            <a:lvl2pPr marL="252009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2pPr>
            <a:lvl3pPr marL="504017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3pPr>
            <a:lvl4pPr marL="756026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4pPr>
            <a:lvl5pPr marL="1008035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5pPr>
            <a:lvl6pPr marL="1260043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6pPr>
            <a:lvl7pPr marL="1512052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7pPr>
            <a:lvl8pPr marL="1764060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8pPr>
            <a:lvl9pPr marL="2016069" indent="0">
              <a:buNone/>
              <a:defRPr sz="88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661646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6522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51658" y="1916484"/>
            <a:ext cx="2142133" cy="45678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0093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383299"/>
            <a:ext cx="4347270" cy="139153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179" y="1764832"/>
            <a:ext cx="2132288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79" y="2629749"/>
            <a:ext cx="2132288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51658" y="1764832"/>
            <a:ext cx="2142790" cy="864917"/>
          </a:xfrm>
        </p:spPr>
        <p:txBody>
          <a:bodyPr anchor="b"/>
          <a:lstStyle>
            <a:lvl1pPr marL="0" indent="0">
              <a:buNone/>
              <a:defRPr sz="1323" b="1"/>
            </a:lvl1pPr>
            <a:lvl2pPr marL="252009" indent="0">
              <a:buNone/>
              <a:defRPr sz="1102" b="1"/>
            </a:lvl2pPr>
            <a:lvl3pPr marL="504017" indent="0">
              <a:buNone/>
              <a:defRPr sz="992" b="1"/>
            </a:lvl3pPr>
            <a:lvl4pPr marL="756026" indent="0">
              <a:buNone/>
              <a:defRPr sz="882" b="1"/>
            </a:lvl4pPr>
            <a:lvl5pPr marL="1008035" indent="0">
              <a:buNone/>
              <a:defRPr sz="882" b="1"/>
            </a:lvl5pPr>
            <a:lvl6pPr marL="1260043" indent="0">
              <a:buNone/>
              <a:defRPr sz="882" b="1"/>
            </a:lvl6pPr>
            <a:lvl7pPr marL="1512052" indent="0">
              <a:buNone/>
              <a:defRPr sz="882" b="1"/>
            </a:lvl7pPr>
            <a:lvl8pPr marL="1764060" indent="0">
              <a:buNone/>
              <a:defRPr sz="882" b="1"/>
            </a:lvl8pPr>
            <a:lvl9pPr marL="2016069" indent="0">
              <a:buNone/>
              <a:defRPr sz="88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51658" y="2629749"/>
            <a:ext cx="2142790" cy="386796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04265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15251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90288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790" y="1036570"/>
            <a:ext cx="2551658" cy="5116178"/>
          </a:xfrm>
        </p:spPr>
        <p:txBody>
          <a:bodyPr/>
          <a:lstStyle>
            <a:lvl1pPr>
              <a:defRPr sz="1764"/>
            </a:lvl1pPr>
            <a:lvl2pPr>
              <a:defRPr sz="1543"/>
            </a:lvl2pPr>
            <a:lvl3pPr>
              <a:defRPr sz="1323"/>
            </a:lvl3pPr>
            <a:lvl4pPr>
              <a:defRPr sz="1102"/>
            </a:lvl4pPr>
            <a:lvl5pPr>
              <a:defRPr sz="1102"/>
            </a:lvl5pPr>
            <a:lvl6pPr>
              <a:defRPr sz="1102"/>
            </a:lvl6pPr>
            <a:lvl7pPr>
              <a:defRPr sz="1102"/>
            </a:lvl7pPr>
            <a:lvl8pPr>
              <a:defRPr sz="1102"/>
            </a:lvl8pPr>
            <a:lvl9pPr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898716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178" y="479954"/>
            <a:ext cx="1625632" cy="1679840"/>
          </a:xfrm>
        </p:spPr>
        <p:txBody>
          <a:bodyPr anchor="b"/>
          <a:lstStyle>
            <a:lvl1pPr>
              <a:defRPr sz="176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42790" y="1036570"/>
            <a:ext cx="2551658" cy="5116178"/>
          </a:xfrm>
        </p:spPr>
        <p:txBody>
          <a:bodyPr anchor="t"/>
          <a:lstStyle>
            <a:lvl1pPr marL="0" indent="0">
              <a:buNone/>
              <a:defRPr sz="1764"/>
            </a:lvl1pPr>
            <a:lvl2pPr marL="252009" indent="0">
              <a:buNone/>
              <a:defRPr sz="1543"/>
            </a:lvl2pPr>
            <a:lvl3pPr marL="504017" indent="0">
              <a:buNone/>
              <a:defRPr sz="1323"/>
            </a:lvl3pPr>
            <a:lvl4pPr marL="756026" indent="0">
              <a:buNone/>
              <a:defRPr sz="1102"/>
            </a:lvl4pPr>
            <a:lvl5pPr marL="1008035" indent="0">
              <a:buNone/>
              <a:defRPr sz="1102"/>
            </a:lvl5pPr>
            <a:lvl6pPr marL="1260043" indent="0">
              <a:buNone/>
              <a:defRPr sz="1102"/>
            </a:lvl6pPr>
            <a:lvl7pPr marL="1512052" indent="0">
              <a:buNone/>
              <a:defRPr sz="1102"/>
            </a:lvl7pPr>
            <a:lvl8pPr marL="1764060" indent="0">
              <a:buNone/>
              <a:defRPr sz="1102"/>
            </a:lvl8pPr>
            <a:lvl9pPr marL="2016069" indent="0">
              <a:buNone/>
              <a:defRPr sz="1102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7178" y="2159794"/>
            <a:ext cx="1625632" cy="4001285"/>
          </a:xfrm>
        </p:spPr>
        <p:txBody>
          <a:bodyPr/>
          <a:lstStyle>
            <a:lvl1pPr marL="0" indent="0">
              <a:buNone/>
              <a:defRPr sz="882"/>
            </a:lvl1pPr>
            <a:lvl2pPr marL="252009" indent="0">
              <a:buNone/>
              <a:defRPr sz="772"/>
            </a:lvl2pPr>
            <a:lvl3pPr marL="504017" indent="0">
              <a:buNone/>
              <a:defRPr sz="661"/>
            </a:lvl3pPr>
            <a:lvl4pPr marL="756026" indent="0">
              <a:buNone/>
              <a:defRPr sz="551"/>
            </a:lvl4pPr>
            <a:lvl5pPr marL="1008035" indent="0">
              <a:buNone/>
              <a:defRPr sz="551"/>
            </a:lvl5pPr>
            <a:lvl6pPr marL="1260043" indent="0">
              <a:buNone/>
              <a:defRPr sz="551"/>
            </a:lvl6pPr>
            <a:lvl7pPr marL="1512052" indent="0">
              <a:buNone/>
              <a:defRPr sz="551"/>
            </a:lvl7pPr>
            <a:lvl8pPr marL="1764060" indent="0">
              <a:buNone/>
              <a:defRPr sz="551"/>
            </a:lvl8pPr>
            <a:lvl9pPr marL="2016069" indent="0">
              <a:buNone/>
              <a:defRPr sz="55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93512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6522" y="383299"/>
            <a:ext cx="4347270" cy="1391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522" y="1916484"/>
            <a:ext cx="4347270" cy="456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522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C93EC-A482-4E28-929A-978BCC2E0202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69604" y="6672698"/>
            <a:ext cx="1701106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59721" y="6672698"/>
            <a:ext cx="1134070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9564-FC4A-4FBC-ACF8-E6FC1C32AC80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626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04017" rtl="0" eaLnBrk="1" latinLnBrk="0" hangingPunct="1">
        <a:lnSpc>
          <a:spcPct val="90000"/>
        </a:lnSpc>
        <a:spcBef>
          <a:spcPct val="0"/>
        </a:spcBef>
        <a:buNone/>
        <a:defRPr sz="24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6004" indent="-126004" algn="l" defTabSz="504017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543" kern="1200">
          <a:solidFill>
            <a:schemeClr val="tx1"/>
          </a:solidFill>
          <a:latin typeface="+mn-lt"/>
          <a:ea typeface="+mn-ea"/>
          <a:cs typeface="+mn-cs"/>
        </a:defRPr>
      </a:lvl1pPr>
      <a:lvl2pPr marL="37801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630022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1102" kern="1200">
          <a:solidFill>
            <a:schemeClr val="tx1"/>
          </a:solidFill>
          <a:latin typeface="+mn-lt"/>
          <a:ea typeface="+mn-ea"/>
          <a:cs typeface="+mn-cs"/>
        </a:defRPr>
      </a:lvl3pPr>
      <a:lvl4pPr marL="882030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048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638056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890065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142073" indent="-126004" algn="l" defTabSz="504017" rtl="0" eaLnBrk="1" latinLnBrk="0" hangingPunct="1">
        <a:lnSpc>
          <a:spcPct val="90000"/>
        </a:lnSpc>
        <a:spcBef>
          <a:spcPts val="276"/>
        </a:spcBef>
        <a:buFont typeface="Arial" panose="020B0604020202020204" pitchFamily="34" charset="0"/>
        <a:buChar char="•"/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1pPr>
      <a:lvl2pPr marL="25200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2pPr>
      <a:lvl3pPr marL="504017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3pPr>
      <a:lvl4pPr marL="756026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4pPr>
      <a:lvl5pPr marL="1008035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5pPr>
      <a:lvl6pPr marL="1260043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6pPr>
      <a:lvl7pPr marL="1512052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7pPr>
      <a:lvl8pPr marL="1764060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8pPr>
      <a:lvl9pPr marL="2016069" algn="l" defTabSz="504017" rtl="0" eaLnBrk="1" latinLnBrk="0" hangingPunct="1">
        <a:defRPr sz="9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176" y="1501242"/>
            <a:ext cx="4450977" cy="5410546"/>
          </a:xfrm>
          <a:prstGeom prst="rect">
            <a:avLst/>
          </a:prstGeom>
        </p:spPr>
      </p:pic>
      <p:pic>
        <p:nvPicPr>
          <p:cNvPr id="10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7624" y="3642418"/>
            <a:ext cx="1067073" cy="1496603"/>
          </a:xfrm>
          <a:prstGeom prst="rect">
            <a:avLst/>
          </a:prstGeom>
        </p:spPr>
      </p:pic>
      <p:pic>
        <p:nvPicPr>
          <p:cNvPr id="11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9246">
            <a:off x="906511" y="127336"/>
            <a:ext cx="3452916" cy="2487836"/>
          </a:xfrm>
          <a:prstGeom prst="rect">
            <a:avLst/>
          </a:prstGeom>
        </p:spPr>
      </p:pic>
      <p:pic>
        <p:nvPicPr>
          <p:cNvPr id="12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462" y="528132"/>
            <a:ext cx="1653247" cy="2294806"/>
          </a:xfrm>
          <a:prstGeom prst="rect">
            <a:avLst/>
          </a:prstGeom>
        </p:spPr>
      </p:pic>
      <p:pic>
        <p:nvPicPr>
          <p:cNvPr id="13" name="bonifiesta.com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0453" y="841611"/>
            <a:ext cx="1453273" cy="1837299"/>
          </a:xfrm>
          <a:prstGeom prst="rect">
            <a:avLst/>
          </a:prstGeom>
        </p:spPr>
      </p:pic>
      <p:pic>
        <p:nvPicPr>
          <p:cNvPr id="14" name="bonifiesta.com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395" y="5463320"/>
            <a:ext cx="1900845" cy="1884053"/>
          </a:xfrm>
          <a:prstGeom prst="rect">
            <a:avLst/>
          </a:prstGeom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881" y="5463320"/>
            <a:ext cx="1743262" cy="2084496"/>
          </a:xfrm>
          <a:prstGeom prst="rect">
            <a:avLst/>
          </a:prstGeom>
        </p:spPr>
      </p:pic>
      <p:pic>
        <p:nvPicPr>
          <p:cNvPr id="28" name="bonifiesta.com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012"/>
            <a:ext cx="1794126" cy="1705308"/>
          </a:xfrm>
          <a:prstGeom prst="rect">
            <a:avLst/>
          </a:prstGeom>
        </p:spPr>
      </p:pic>
      <p:sp>
        <p:nvSpPr>
          <p:cNvPr id="29" name="Bonifiesta.com"/>
          <p:cNvSpPr txBox="1"/>
          <p:nvPr/>
        </p:nvSpPr>
        <p:spPr>
          <a:xfrm>
            <a:off x="826479" y="3642802"/>
            <a:ext cx="3454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Sábado  30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  <a:p>
            <a:pPr algn="ctr"/>
            <a:r>
              <a:rPr lang="es-PE" sz="3300" dirty="0" smtClean="0">
                <a:solidFill>
                  <a:schemeClr val="bg1"/>
                </a:solidFill>
                <a:effectLst>
                  <a:glow rad="152400">
                    <a:srgbClr val="FF0000"/>
                  </a:glow>
                </a:effectLst>
                <a:latin typeface="Porky's" panose="00000700000000000000" pitchFamily="2" charset="0"/>
              </a:rPr>
              <a:t> de Noviembre</a:t>
            </a:r>
            <a:endParaRPr lang="es-PE" sz="3300" dirty="0">
              <a:solidFill>
                <a:schemeClr val="bg1"/>
              </a:solidFill>
              <a:effectLst>
                <a:glow rad="152400">
                  <a:srgbClr val="FF0000"/>
                </a:glow>
              </a:effectLst>
              <a:latin typeface="Porky's" panose="00000700000000000000" pitchFamily="2" charset="0"/>
            </a:endParaRPr>
          </a:p>
        </p:txBody>
      </p:sp>
      <p:sp>
        <p:nvSpPr>
          <p:cNvPr id="30" name="Bonifiesta.com"/>
          <p:cNvSpPr txBox="1"/>
          <p:nvPr/>
        </p:nvSpPr>
        <p:spPr>
          <a:xfrm>
            <a:off x="1728001" y="4716688"/>
            <a:ext cx="1907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A las </a:t>
            </a:r>
            <a:r>
              <a:rPr lang="es-PE" sz="2400" dirty="0" smtClean="0">
                <a:solidFill>
                  <a:schemeClr val="bg1"/>
                </a:solidFill>
                <a:latin typeface="Placard-Rob" panose="020B0606030402050204" pitchFamily="34" charset="0"/>
              </a:rPr>
              <a:t>16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:00 </a:t>
            </a:r>
            <a:r>
              <a:rPr lang="es-PE" sz="2400" dirty="0" err="1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hrs</a:t>
            </a:r>
            <a:r>
              <a:rPr lang="es-PE" sz="2400" dirty="0" smtClean="0">
                <a:solidFill>
                  <a:schemeClr val="bg1"/>
                </a:solidFill>
                <a:effectLst/>
                <a:latin typeface="Placard-Rob" panose="020B0606030402050204" pitchFamily="34" charset="0"/>
              </a:rPr>
              <a:t>.</a:t>
            </a:r>
            <a:endParaRPr lang="es-PE" sz="2400" dirty="0">
              <a:solidFill>
                <a:schemeClr val="bg1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1" name="Bonifiesta.com"/>
          <p:cNvSpPr txBox="1"/>
          <p:nvPr/>
        </p:nvSpPr>
        <p:spPr>
          <a:xfrm>
            <a:off x="1646024" y="5177564"/>
            <a:ext cx="20717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En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 </a:t>
            </a:r>
            <a:r>
              <a:rPr lang="es-PE" sz="2300" dirty="0" err="1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Asoc</a:t>
            </a:r>
            <a:r>
              <a:rPr lang="es-PE" sz="2300" dirty="0" smtClean="0">
                <a:ln w="12700">
                  <a:noFill/>
                </a:ln>
                <a:solidFill>
                  <a:srgbClr val="8FE2FF"/>
                </a:solidFill>
                <a:latin typeface="Placard-Rob" panose="020B0606030402050204" pitchFamily="34" charset="0"/>
              </a:rPr>
              <a:t>. Los Rosales</a:t>
            </a:r>
          </a:p>
          <a:p>
            <a:pPr algn="ctr"/>
            <a:r>
              <a:rPr lang="es-ES" sz="2300" dirty="0" err="1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Mz</a:t>
            </a:r>
            <a:r>
              <a:rPr lang="es-ES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. A </a:t>
            </a:r>
            <a:r>
              <a:rPr lang="es-ES" sz="2300" dirty="0" err="1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Lte</a:t>
            </a:r>
            <a:r>
              <a:rPr lang="es-ES" sz="2300" dirty="0" smtClean="0">
                <a:ln w="12700">
                  <a:noFill/>
                </a:ln>
                <a:solidFill>
                  <a:srgbClr val="8FE2FF"/>
                </a:solidFill>
                <a:effectLst/>
                <a:latin typeface="Placard-Rob" panose="020B0606030402050204" pitchFamily="34" charset="0"/>
              </a:rPr>
              <a:t>. 17</a:t>
            </a:r>
            <a:endParaRPr lang="es-PE" sz="2300" dirty="0">
              <a:ln w="12700">
                <a:noFill/>
              </a:ln>
              <a:solidFill>
                <a:srgbClr val="8FE2FF"/>
              </a:solidFill>
              <a:effectLst/>
              <a:latin typeface="Placard-Rob" panose="020B0606030402050204" pitchFamily="34" charset="0"/>
            </a:endParaRPr>
          </a:p>
        </p:txBody>
      </p:sp>
      <p:sp>
        <p:nvSpPr>
          <p:cNvPr id="32" name="Bonifiesta.com"/>
          <p:cNvSpPr txBox="1"/>
          <p:nvPr/>
        </p:nvSpPr>
        <p:spPr>
          <a:xfrm>
            <a:off x="749734" y="3231118"/>
            <a:ext cx="371195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300" dirty="0" smtClean="0">
                <a:solidFill>
                  <a:srgbClr val="FFFF9B"/>
                </a:solidFill>
                <a:latin typeface="BaaBookHmkBold" panose="00000400000000000000" pitchFamily="2" charset="0"/>
              </a:rPr>
              <a:t>Te invito a mi Cumpleaños</a:t>
            </a:r>
            <a:endParaRPr lang="es-PE" sz="2300" dirty="0">
              <a:solidFill>
                <a:srgbClr val="FFFF9B"/>
              </a:solidFill>
              <a:effectLst/>
              <a:latin typeface="BaaBookHmkBold" panose="00000400000000000000" pitchFamily="2" charset="0"/>
            </a:endParaRPr>
          </a:p>
        </p:txBody>
      </p:sp>
      <p:sp>
        <p:nvSpPr>
          <p:cNvPr id="33" name="Bonifiesta.com"/>
          <p:cNvSpPr txBox="1"/>
          <p:nvPr/>
        </p:nvSpPr>
        <p:spPr>
          <a:xfrm>
            <a:off x="1474730" y="2657549"/>
            <a:ext cx="232505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chemeClr val="bg1"/>
                </a:solidFill>
                <a:effectLst>
                  <a:glow rad="127000">
                    <a:srgbClr val="002060"/>
                  </a:glow>
                </a:effectLst>
                <a:latin typeface="Lobster-Bonifiesta.com" panose="02000506000000020003" pitchFamily="50" charset="0"/>
              </a:rPr>
              <a:t>Cumple 4 Años</a:t>
            </a:r>
            <a:endParaRPr lang="es-PE" sz="2500" dirty="0">
              <a:solidFill>
                <a:schemeClr val="bg1"/>
              </a:solidFill>
              <a:effectLst>
                <a:glow rad="127000">
                  <a:srgbClr val="002060"/>
                </a:glow>
              </a:effectLst>
              <a:latin typeface="Lobster-Bonifiesta.com" panose="02000506000000020003" pitchFamily="50" charset="0"/>
            </a:endParaRPr>
          </a:p>
        </p:txBody>
      </p:sp>
      <p:sp>
        <p:nvSpPr>
          <p:cNvPr id="34" name="Bonifiesta.com"/>
          <p:cNvSpPr txBox="1"/>
          <p:nvPr/>
        </p:nvSpPr>
        <p:spPr>
          <a:xfrm>
            <a:off x="1156446" y="1932385"/>
            <a:ext cx="2837329" cy="69713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s-PE" sz="800" dirty="0">
                <a:solidFill>
                  <a:srgbClr val="FF0000"/>
                </a:solidFill>
                <a:effectLst>
                  <a:glow rad="101600">
                    <a:schemeClr val="bg1"/>
                  </a:glow>
                </a:effectLst>
                <a:latin typeface="Splatch-Rob" panose="03000600000000000000" pitchFamily="66" charset="0"/>
              </a:rPr>
              <a:t>SALVADOR</a:t>
            </a:r>
          </a:p>
        </p:txBody>
      </p:sp>
      <p:sp>
        <p:nvSpPr>
          <p:cNvPr id="16" name="Megaidea.net"/>
          <p:cNvSpPr txBox="1"/>
          <p:nvPr/>
        </p:nvSpPr>
        <p:spPr>
          <a:xfrm>
            <a:off x="46373" y="6610868"/>
            <a:ext cx="503058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300" b="1" dirty="0" smtClean="0">
                <a:solidFill>
                  <a:srgbClr val="0093DD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1300" b="1" dirty="0">
              <a:solidFill>
                <a:srgbClr val="0093DD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5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8111E-6 -3.17939E-7 L -3.38111E-6 -0.07217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20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32" grpId="0"/>
      <p:bldP spid="33" grpId="0"/>
      <p:bldP spid="33" grpId="1"/>
      <p:bldP spid="34" grpId="0"/>
    </p:bld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</TotalTime>
  <Words>31</Words>
  <Application>Microsoft Office PowerPoint</Application>
  <PresentationFormat>Personalizado</PresentationFormat>
  <Paragraphs>9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Porky's</vt:lpstr>
      <vt:lpstr>Splatch-Rob</vt:lpstr>
      <vt:lpstr>Lobster-Bonifiesta.com</vt:lpstr>
      <vt:lpstr>Arial</vt:lpstr>
      <vt:lpstr>Calibri Light</vt:lpstr>
      <vt:lpstr>BaaBookHmkBold</vt:lpstr>
      <vt:lpstr>Placard-Rob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www.bonifiesta.com</dc:title>
  <dc:creator>Bonifiesta.com</dc:creator>
  <cp:keywords>Vengadores</cp:keywords>
  <cp:lastModifiedBy>MEGAIDEA</cp:lastModifiedBy>
  <cp:revision>19</cp:revision>
  <dcterms:created xsi:type="dcterms:W3CDTF">2020-07-01T17:31:42Z</dcterms:created>
  <dcterms:modified xsi:type="dcterms:W3CDTF">2023-03-29T02:25:23Z</dcterms:modified>
</cp:coreProperties>
</file>