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4" r:id="rId1"/>
  </p:sldMasterIdLst>
  <p:sldIdLst>
    <p:sldId id="256" r:id="rId2"/>
  </p:sldIdLst>
  <p:sldSz cx="7199313" cy="4679950"/>
  <p:notesSz cx="9144000" cy="6858000"/>
  <p:embeddedFontLst>
    <p:embeddedFont>
      <p:font typeface="Arial Black" panose="020B0A04020102020204" pitchFamily="34" charset="0"/>
      <p:regular r:id="rId3"/>
      <p:bold r:id="rId4"/>
      <p:italic r:id="rId5"/>
    </p:embeddedFont>
    <p:embeddedFont>
      <p:font typeface="Lobster-Bonifiesta.com" panose="02000506000000020003" pitchFamily="50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BaaBookHmkBold" panose="00000400000000000000" pitchFamily="2" charset="0"/>
      <p:regular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Fontdiner Rob" panose="00000400000000000000" pitchFamily="2" charset="0"/>
      <p:regular r:id="rId14"/>
    </p:embeddedFont>
  </p:embeddedFontLst>
  <p:defaultTextStyle>
    <a:defPPr>
      <a:defRPr lang="en-US"/>
    </a:defPPr>
    <a:lvl1pPr marL="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1pPr>
    <a:lvl2pPr marL="29369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2pPr>
    <a:lvl3pPr marL="587392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3pPr>
    <a:lvl4pPr marL="881088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4pPr>
    <a:lvl5pPr marL="1174784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5pPr>
    <a:lvl6pPr marL="1468479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6pPr>
    <a:lvl7pPr marL="1762175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7pPr>
    <a:lvl8pPr marL="2055870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8pPr>
    <a:lvl9pPr marL="2349567" algn="l" defTabSz="587392" rtl="0" eaLnBrk="1" latinLnBrk="0" hangingPunct="1">
      <a:defRPr sz="1157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1084E"/>
    <a:srgbClr val="0FD4EF"/>
    <a:srgbClr val="740BFF"/>
    <a:srgbClr val="FD50C0"/>
    <a:srgbClr val="DA1379"/>
    <a:srgbClr val="331640"/>
    <a:srgbClr val="0CACC1"/>
    <a:srgbClr val="AC4EA5"/>
    <a:srgbClr val="FE51BD"/>
    <a:srgbClr val="015B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15" autoAdjust="0"/>
    <p:restoredTop sz="94660"/>
  </p:normalViewPr>
  <p:slideViewPr>
    <p:cSldViewPr snapToGrid="0">
      <p:cViewPr>
        <p:scale>
          <a:sx n="100" d="100"/>
          <a:sy n="100" d="100"/>
        </p:scale>
        <p:origin x="1830" y="5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9949" y="765909"/>
            <a:ext cx="6119416" cy="1629316"/>
          </a:xfrm>
        </p:spPr>
        <p:txBody>
          <a:bodyPr anchor="b"/>
          <a:lstStyle>
            <a:lvl1pPr algn="ctr"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9914" y="2458058"/>
            <a:ext cx="5399485" cy="1129904"/>
          </a:xfrm>
        </p:spPr>
        <p:txBody>
          <a:bodyPr/>
          <a:lstStyle>
            <a:lvl1pPr marL="0" indent="0" algn="ctr">
              <a:buNone/>
              <a:defRPr sz="1638"/>
            </a:lvl1pPr>
            <a:lvl2pPr marL="311993" indent="0" algn="ctr">
              <a:buNone/>
              <a:defRPr sz="1365"/>
            </a:lvl2pPr>
            <a:lvl3pPr marL="623987" indent="0" algn="ctr">
              <a:buNone/>
              <a:defRPr sz="1228"/>
            </a:lvl3pPr>
            <a:lvl4pPr marL="935980" indent="0" algn="ctr">
              <a:buNone/>
              <a:defRPr sz="1092"/>
            </a:lvl4pPr>
            <a:lvl5pPr marL="1247973" indent="0" algn="ctr">
              <a:buNone/>
              <a:defRPr sz="1092"/>
            </a:lvl5pPr>
            <a:lvl6pPr marL="1559966" indent="0" algn="ctr">
              <a:buNone/>
              <a:defRPr sz="1092"/>
            </a:lvl6pPr>
            <a:lvl7pPr marL="1871960" indent="0" algn="ctr">
              <a:buNone/>
              <a:defRPr sz="1092"/>
            </a:lvl7pPr>
            <a:lvl8pPr marL="2183953" indent="0" algn="ctr">
              <a:buNone/>
              <a:defRPr sz="1092"/>
            </a:lvl8pPr>
            <a:lvl9pPr marL="2495946" indent="0" algn="ctr">
              <a:buNone/>
              <a:defRPr sz="1092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08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53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152009" y="249164"/>
            <a:ext cx="1552352" cy="396604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4953" y="249164"/>
            <a:ext cx="4567064" cy="396604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743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652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04" y="1166739"/>
            <a:ext cx="6209407" cy="1946729"/>
          </a:xfrm>
        </p:spPr>
        <p:txBody>
          <a:bodyPr anchor="b"/>
          <a:lstStyle>
            <a:lvl1pPr>
              <a:defRPr sz="409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1204" y="3131884"/>
            <a:ext cx="6209407" cy="1023739"/>
          </a:xfrm>
        </p:spPr>
        <p:txBody>
          <a:bodyPr/>
          <a:lstStyle>
            <a:lvl1pPr marL="0" indent="0">
              <a:buNone/>
              <a:defRPr sz="1638">
                <a:solidFill>
                  <a:schemeClr val="tx1"/>
                </a:solidFill>
              </a:defRPr>
            </a:lvl1pPr>
            <a:lvl2pPr marL="311993" indent="0">
              <a:buNone/>
              <a:defRPr sz="1365">
                <a:solidFill>
                  <a:schemeClr val="tx1">
                    <a:tint val="75000"/>
                  </a:schemeClr>
                </a:solidFill>
              </a:defRPr>
            </a:lvl2pPr>
            <a:lvl3pPr marL="623987" indent="0">
              <a:buNone/>
              <a:defRPr sz="1228">
                <a:solidFill>
                  <a:schemeClr val="tx1">
                    <a:tint val="75000"/>
                  </a:schemeClr>
                </a:solidFill>
              </a:defRPr>
            </a:lvl3pPr>
            <a:lvl4pPr marL="93598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4pPr>
            <a:lvl5pPr marL="124797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5pPr>
            <a:lvl6pPr marL="155996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6pPr>
            <a:lvl7pPr marL="1871960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7pPr>
            <a:lvl8pPr marL="2183953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8pPr>
            <a:lvl9pPr marL="2495946" indent="0">
              <a:buNone/>
              <a:defRPr sz="10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99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4953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652" y="1245820"/>
            <a:ext cx="3059708" cy="296938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262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1" y="249165"/>
            <a:ext cx="6209407" cy="90457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891" y="1147238"/>
            <a:ext cx="3045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891" y="1709482"/>
            <a:ext cx="3045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44652" y="1147238"/>
            <a:ext cx="3060646" cy="562244"/>
          </a:xfrm>
        </p:spPr>
        <p:txBody>
          <a:bodyPr anchor="b"/>
          <a:lstStyle>
            <a:lvl1pPr marL="0" indent="0">
              <a:buNone/>
              <a:defRPr sz="1638" b="1"/>
            </a:lvl1pPr>
            <a:lvl2pPr marL="311993" indent="0">
              <a:buNone/>
              <a:defRPr sz="1365" b="1"/>
            </a:lvl2pPr>
            <a:lvl3pPr marL="623987" indent="0">
              <a:buNone/>
              <a:defRPr sz="1228" b="1"/>
            </a:lvl3pPr>
            <a:lvl4pPr marL="935980" indent="0">
              <a:buNone/>
              <a:defRPr sz="1092" b="1"/>
            </a:lvl4pPr>
            <a:lvl5pPr marL="1247973" indent="0">
              <a:buNone/>
              <a:defRPr sz="1092" b="1"/>
            </a:lvl5pPr>
            <a:lvl6pPr marL="1559966" indent="0">
              <a:buNone/>
              <a:defRPr sz="1092" b="1"/>
            </a:lvl6pPr>
            <a:lvl7pPr marL="1871960" indent="0">
              <a:buNone/>
              <a:defRPr sz="1092" b="1"/>
            </a:lvl7pPr>
            <a:lvl8pPr marL="2183953" indent="0">
              <a:buNone/>
              <a:defRPr sz="1092" b="1"/>
            </a:lvl8pPr>
            <a:lvl9pPr marL="2495946" indent="0">
              <a:buNone/>
              <a:defRPr sz="1092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644652" y="1709482"/>
            <a:ext cx="3060646" cy="251439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70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75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0646" y="673827"/>
            <a:ext cx="3644652" cy="3325798"/>
          </a:xfrm>
        </p:spPr>
        <p:txBody>
          <a:bodyPr/>
          <a:lstStyle>
            <a:lvl1pPr>
              <a:defRPr sz="2184"/>
            </a:lvl1pPr>
            <a:lvl2pPr>
              <a:defRPr sz="1911"/>
            </a:lvl2pPr>
            <a:lvl3pPr>
              <a:defRPr sz="1638"/>
            </a:lvl3pPr>
            <a:lvl4pPr>
              <a:defRPr sz="1365"/>
            </a:lvl4pPr>
            <a:lvl5pPr>
              <a:defRPr sz="1365"/>
            </a:lvl5pPr>
            <a:lvl6pPr>
              <a:defRPr sz="1365"/>
            </a:lvl6pPr>
            <a:lvl7pPr>
              <a:defRPr sz="1365"/>
            </a:lvl7pPr>
            <a:lvl8pPr>
              <a:defRPr sz="1365"/>
            </a:lvl8pPr>
            <a:lvl9pPr>
              <a:defRPr sz="136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24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890" y="311997"/>
            <a:ext cx="2321966" cy="1091988"/>
          </a:xfrm>
        </p:spPr>
        <p:txBody>
          <a:bodyPr anchor="b"/>
          <a:lstStyle>
            <a:lvl1pPr>
              <a:defRPr sz="218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60646" y="673827"/>
            <a:ext cx="3644652" cy="3325798"/>
          </a:xfrm>
        </p:spPr>
        <p:txBody>
          <a:bodyPr anchor="t"/>
          <a:lstStyle>
            <a:lvl1pPr marL="0" indent="0">
              <a:buNone/>
              <a:defRPr sz="2184"/>
            </a:lvl1pPr>
            <a:lvl2pPr marL="311993" indent="0">
              <a:buNone/>
              <a:defRPr sz="1911"/>
            </a:lvl2pPr>
            <a:lvl3pPr marL="623987" indent="0">
              <a:buNone/>
              <a:defRPr sz="1638"/>
            </a:lvl3pPr>
            <a:lvl4pPr marL="935980" indent="0">
              <a:buNone/>
              <a:defRPr sz="1365"/>
            </a:lvl4pPr>
            <a:lvl5pPr marL="1247973" indent="0">
              <a:buNone/>
              <a:defRPr sz="1365"/>
            </a:lvl5pPr>
            <a:lvl6pPr marL="1559966" indent="0">
              <a:buNone/>
              <a:defRPr sz="1365"/>
            </a:lvl6pPr>
            <a:lvl7pPr marL="1871960" indent="0">
              <a:buNone/>
              <a:defRPr sz="1365"/>
            </a:lvl7pPr>
            <a:lvl8pPr marL="2183953" indent="0">
              <a:buNone/>
              <a:defRPr sz="1365"/>
            </a:lvl8pPr>
            <a:lvl9pPr marL="2495946" indent="0">
              <a:buNone/>
              <a:defRPr sz="136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890" y="1403985"/>
            <a:ext cx="2321966" cy="2601056"/>
          </a:xfrm>
        </p:spPr>
        <p:txBody>
          <a:bodyPr/>
          <a:lstStyle>
            <a:lvl1pPr marL="0" indent="0">
              <a:buNone/>
              <a:defRPr sz="1092"/>
            </a:lvl1pPr>
            <a:lvl2pPr marL="311993" indent="0">
              <a:buNone/>
              <a:defRPr sz="955"/>
            </a:lvl2pPr>
            <a:lvl3pPr marL="623987" indent="0">
              <a:buNone/>
              <a:defRPr sz="819"/>
            </a:lvl3pPr>
            <a:lvl4pPr marL="935980" indent="0">
              <a:buNone/>
              <a:defRPr sz="682"/>
            </a:lvl4pPr>
            <a:lvl5pPr marL="1247973" indent="0">
              <a:buNone/>
              <a:defRPr sz="682"/>
            </a:lvl5pPr>
            <a:lvl6pPr marL="1559966" indent="0">
              <a:buNone/>
              <a:defRPr sz="682"/>
            </a:lvl6pPr>
            <a:lvl7pPr marL="1871960" indent="0">
              <a:buNone/>
              <a:defRPr sz="682"/>
            </a:lvl7pPr>
            <a:lvl8pPr marL="2183953" indent="0">
              <a:buNone/>
              <a:defRPr sz="682"/>
            </a:lvl8pPr>
            <a:lvl9pPr marL="2495946" indent="0">
              <a:buNone/>
              <a:defRPr sz="68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222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4953" y="249165"/>
            <a:ext cx="6209407" cy="904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4953" y="1245820"/>
            <a:ext cx="6209407" cy="29693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4953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3585B7-8004-4DC4-9F17-0DC4069C0948}" type="datetimeFigureOut">
              <a:rPr lang="en-US" smtClean="0"/>
              <a:t>3/30/2023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84773" y="4337621"/>
            <a:ext cx="2429768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4515" y="4337621"/>
            <a:ext cx="1619845" cy="2491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F223D-6DC8-4C74-9E17-48BF315EC3E2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megaidea.net"/>
          <p:cNvSpPr/>
          <p:nvPr userDrawn="1"/>
        </p:nvSpPr>
        <p:spPr>
          <a:xfrm>
            <a:off x="-2727960" y="-131446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724996" y="457735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716024" y="1563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426838" y="12993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8354" y="3491010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99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23987" rtl="0" eaLnBrk="1" latinLnBrk="0" hangingPunct="1">
        <a:lnSpc>
          <a:spcPct val="90000"/>
        </a:lnSpc>
        <a:spcBef>
          <a:spcPct val="0"/>
        </a:spcBef>
        <a:buNone/>
        <a:defRPr sz="300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5997" indent="-155997" algn="l" defTabSz="623987" rtl="0" eaLnBrk="1" latinLnBrk="0" hangingPunct="1">
        <a:lnSpc>
          <a:spcPct val="90000"/>
        </a:lnSpc>
        <a:spcBef>
          <a:spcPts val="682"/>
        </a:spcBef>
        <a:buFont typeface="Arial" panose="020B0604020202020204" pitchFamily="34" charset="0"/>
        <a:buChar char="•"/>
        <a:defRPr sz="1911" kern="1200">
          <a:solidFill>
            <a:schemeClr val="tx1"/>
          </a:solidFill>
          <a:latin typeface="+mn-lt"/>
          <a:ea typeface="+mn-ea"/>
          <a:cs typeface="+mn-cs"/>
        </a:defRPr>
      </a:lvl1pPr>
      <a:lvl2pPr marL="46799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638" kern="1200">
          <a:solidFill>
            <a:schemeClr val="tx1"/>
          </a:solidFill>
          <a:latin typeface="+mn-lt"/>
          <a:ea typeface="+mn-ea"/>
          <a:cs typeface="+mn-cs"/>
        </a:defRPr>
      </a:lvl2pPr>
      <a:lvl3pPr marL="77998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365" kern="1200">
          <a:solidFill>
            <a:schemeClr val="tx1"/>
          </a:solidFill>
          <a:latin typeface="+mn-lt"/>
          <a:ea typeface="+mn-ea"/>
          <a:cs typeface="+mn-cs"/>
        </a:defRPr>
      </a:lvl3pPr>
      <a:lvl4pPr marL="109197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40397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71596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2027956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339950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651943" indent="-155997" algn="l" defTabSz="623987" rtl="0" eaLnBrk="1" latinLnBrk="0" hangingPunct="1">
        <a:lnSpc>
          <a:spcPct val="90000"/>
        </a:lnSpc>
        <a:spcBef>
          <a:spcPts val="341"/>
        </a:spcBef>
        <a:buFont typeface="Arial" panose="020B0604020202020204" pitchFamily="34" charset="0"/>
        <a:buChar char="•"/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1pPr>
      <a:lvl2pPr marL="31199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2pPr>
      <a:lvl3pPr marL="623987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3pPr>
      <a:lvl4pPr marL="93598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4pPr>
      <a:lvl5pPr marL="124797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5pPr>
      <a:lvl6pPr marL="155996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6pPr>
      <a:lvl7pPr marL="1871960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7pPr>
      <a:lvl8pPr marL="2183953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8pPr>
      <a:lvl9pPr marL="2495946" algn="l" defTabSz="623987" rtl="0" eaLnBrk="1" latinLnBrk="0" hangingPunct="1">
        <a:defRPr sz="1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onifiesta.com"/>
          <p:cNvSpPr txBox="1"/>
          <p:nvPr/>
        </p:nvSpPr>
        <p:spPr>
          <a:xfrm>
            <a:off x="2861320" y="161317"/>
            <a:ext cx="1785448" cy="183873"/>
          </a:xfrm>
          <a:prstGeom prst="rect">
            <a:avLst/>
          </a:prstGeom>
          <a:noFill/>
        </p:spPr>
        <p:txBody>
          <a:bodyPr wrap="none" rtlCol="0">
            <a:prstTxWarp prst="textPlain">
              <a:avLst/>
            </a:prstTxWarp>
            <a:spAutoFit/>
          </a:bodyPr>
          <a:lstStyle/>
          <a:p>
            <a:pPr algn="ctr"/>
            <a:r>
              <a:rPr lang="en-US" sz="1600" dirty="0" err="1">
                <a:solidFill>
                  <a:srgbClr val="FD50C0"/>
                </a:solidFill>
                <a:latin typeface="Lobster-Bonifiesta.com" panose="02000506000000020003" pitchFamily="50" charset="0"/>
              </a:rPr>
              <a:t>Te</a:t>
            </a:r>
            <a:r>
              <a:rPr lang="en-US" sz="1600" dirty="0">
                <a:solidFill>
                  <a:srgbClr val="FD50C0"/>
                </a:solidFill>
                <a:latin typeface="Lobster-Bonifiesta.com" panose="02000506000000020003" pitchFamily="50" charset="0"/>
              </a:rPr>
              <a:t> </a:t>
            </a:r>
            <a:r>
              <a:rPr lang="en-US" sz="1600" dirty="0" err="1">
                <a:solidFill>
                  <a:srgbClr val="FD50C0"/>
                </a:solidFill>
                <a:latin typeface="Lobster-Bonifiesta.com" panose="02000506000000020003" pitchFamily="50" charset="0"/>
              </a:rPr>
              <a:t>invito</a:t>
            </a:r>
            <a:r>
              <a:rPr lang="en-US" sz="1600" dirty="0">
                <a:solidFill>
                  <a:srgbClr val="FD50C0"/>
                </a:solidFill>
                <a:latin typeface="Lobster-Bonifiesta.com" panose="02000506000000020003" pitchFamily="50" charset="0"/>
              </a:rPr>
              <a:t> a mi Fiesta</a:t>
            </a:r>
          </a:p>
        </p:txBody>
      </p:sp>
      <p:sp>
        <p:nvSpPr>
          <p:cNvPr id="5" name="Bonifiesta.com"/>
          <p:cNvSpPr txBox="1"/>
          <p:nvPr/>
        </p:nvSpPr>
        <p:spPr>
          <a:xfrm>
            <a:off x="2076788" y="422718"/>
            <a:ext cx="3393620" cy="93871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5500" dirty="0">
                <a:solidFill>
                  <a:srgbClr val="740BFF"/>
                </a:solidFill>
                <a:effectLst>
                  <a:glow rad="127000">
                    <a:schemeClr val="bg1"/>
                  </a:glow>
                </a:effectLst>
                <a:latin typeface="Fontdiner Rob" panose="00000400000000000000" pitchFamily="2" charset="0"/>
              </a:rPr>
              <a:t>MARYORI</a:t>
            </a:r>
          </a:p>
        </p:txBody>
      </p:sp>
      <p:sp>
        <p:nvSpPr>
          <p:cNvPr id="6" name="Bonifiesta.com"/>
          <p:cNvSpPr txBox="1"/>
          <p:nvPr/>
        </p:nvSpPr>
        <p:spPr>
          <a:xfrm>
            <a:off x="2841793" y="1252943"/>
            <a:ext cx="2011641" cy="44101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/>
            <a:r>
              <a:rPr lang="en-US" sz="2266" dirty="0" err="1">
                <a:solidFill>
                  <a:srgbClr val="0FD4EF"/>
                </a:solidFill>
                <a:latin typeface="Lobster-Bonifiesta.com" panose="02000506000000020003" pitchFamily="50" charset="0"/>
              </a:rPr>
              <a:t>Cumple</a:t>
            </a:r>
            <a:r>
              <a:rPr lang="en-US" sz="2266" dirty="0">
                <a:solidFill>
                  <a:srgbClr val="0FD4EF"/>
                </a:solidFill>
                <a:latin typeface="Lobster-Bonifiesta.com" panose="02000506000000020003" pitchFamily="50" charset="0"/>
              </a:rPr>
              <a:t> 4 </a:t>
            </a:r>
            <a:r>
              <a:rPr lang="en-US" sz="2266" dirty="0" err="1">
                <a:solidFill>
                  <a:srgbClr val="0FD4EF"/>
                </a:solidFill>
                <a:latin typeface="Lobster-Bonifiesta.com" panose="02000506000000020003" pitchFamily="50" charset="0"/>
              </a:rPr>
              <a:t>Añitos</a:t>
            </a:r>
            <a:endParaRPr lang="en-US" sz="2266" dirty="0">
              <a:solidFill>
                <a:srgbClr val="0FD4EF"/>
              </a:solidFill>
              <a:latin typeface="Lobster-Bonifiesta.com" panose="02000506000000020003" pitchFamily="50" charset="0"/>
            </a:endParaRPr>
          </a:p>
        </p:txBody>
      </p:sp>
      <p:sp>
        <p:nvSpPr>
          <p:cNvPr id="8" name="Bonifiesta.com"/>
          <p:cNvSpPr txBox="1"/>
          <p:nvPr/>
        </p:nvSpPr>
        <p:spPr>
          <a:xfrm>
            <a:off x="2514167" y="2124605"/>
            <a:ext cx="247975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err="1">
                <a:solidFill>
                  <a:srgbClr val="FD50C0"/>
                </a:solidFill>
                <a:latin typeface="BaaBookHmkBold" panose="00000400000000000000" pitchFamily="2" charset="0"/>
              </a:rPr>
              <a:t>Sábado</a:t>
            </a:r>
            <a:r>
              <a:rPr lang="en-US" sz="2200" dirty="0">
                <a:solidFill>
                  <a:srgbClr val="FD50C0"/>
                </a:solidFill>
                <a:latin typeface="BaaBookHmkBold" panose="00000400000000000000" pitchFamily="2" charset="0"/>
              </a:rPr>
              <a:t> 15 de </a:t>
            </a:r>
            <a:r>
              <a:rPr lang="en-US" sz="2200" dirty="0" err="1">
                <a:solidFill>
                  <a:srgbClr val="FD50C0"/>
                </a:solidFill>
                <a:latin typeface="BaaBookHmkBold" panose="00000400000000000000" pitchFamily="2" charset="0"/>
              </a:rPr>
              <a:t>Junio</a:t>
            </a:r>
            <a:endParaRPr lang="en-US" sz="2200" dirty="0">
              <a:solidFill>
                <a:srgbClr val="FD50C0"/>
              </a:solidFill>
              <a:latin typeface="BaaBookHmkBold" panose="00000400000000000000" pitchFamily="2" charset="0"/>
            </a:endParaRPr>
          </a:p>
        </p:txBody>
      </p:sp>
      <p:sp>
        <p:nvSpPr>
          <p:cNvPr id="9" name="Bonifiesta.com"/>
          <p:cNvSpPr txBox="1"/>
          <p:nvPr/>
        </p:nvSpPr>
        <p:spPr>
          <a:xfrm>
            <a:off x="2606509" y="2515382"/>
            <a:ext cx="2387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FD4EF"/>
                </a:solidFill>
                <a:latin typeface="BaaBookHmkBold" panose="00000400000000000000" pitchFamily="2" charset="0"/>
              </a:rPr>
              <a:t>A </a:t>
            </a:r>
            <a:r>
              <a:rPr lang="en-US" sz="1600" dirty="0" err="1">
                <a:solidFill>
                  <a:srgbClr val="0FD4EF"/>
                </a:solidFill>
                <a:latin typeface="BaaBookHmkBold" panose="00000400000000000000" pitchFamily="2" charset="0"/>
              </a:rPr>
              <a:t>las</a:t>
            </a:r>
            <a:r>
              <a:rPr lang="en-US" sz="1600" dirty="0">
                <a:solidFill>
                  <a:srgbClr val="0FD4EF"/>
                </a:solidFill>
                <a:latin typeface="BaaBookHmkBold" panose="00000400000000000000" pitchFamily="2" charset="0"/>
              </a:rPr>
              <a:t> 3:00 pm.</a:t>
            </a:r>
          </a:p>
        </p:txBody>
      </p:sp>
      <p:sp>
        <p:nvSpPr>
          <p:cNvPr id="10" name="Bonifiesta.com"/>
          <p:cNvSpPr txBox="1"/>
          <p:nvPr/>
        </p:nvSpPr>
        <p:spPr>
          <a:xfrm>
            <a:off x="2772703" y="2944474"/>
            <a:ext cx="2132238" cy="7690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chemeClr val="bg1"/>
                </a:solidFill>
                <a:latin typeface="BaaBookHmkBold" panose="00000400000000000000" pitchFamily="2" charset="0"/>
              </a:rPr>
              <a:t>EN LA TERRAZA </a:t>
            </a:r>
            <a:r>
              <a:rPr lang="en-US" sz="1466" dirty="0" err="1">
                <a:solidFill>
                  <a:schemeClr val="bg1"/>
                </a:solidFill>
                <a:latin typeface="BaaBookHmkBold" panose="00000400000000000000" pitchFamily="2" charset="0"/>
              </a:rPr>
              <a:t>Calle</a:t>
            </a:r>
            <a:r>
              <a:rPr lang="en-US" sz="1466" dirty="0">
                <a:solidFill>
                  <a:schemeClr val="bg1"/>
                </a:solidFill>
                <a:latin typeface="BaaBookHmkBold" panose="00000400000000000000" pitchFamily="2" charset="0"/>
              </a:rPr>
              <a:t> Vicente Guerrero, Col. Miguel Hidalgo</a:t>
            </a:r>
          </a:p>
        </p:txBody>
      </p:sp>
      <p:sp>
        <p:nvSpPr>
          <p:cNvPr id="13" name="Bonifiesta.com"/>
          <p:cNvSpPr txBox="1"/>
          <p:nvPr/>
        </p:nvSpPr>
        <p:spPr>
          <a:xfrm>
            <a:off x="3059011" y="3715587"/>
            <a:ext cx="1494884" cy="317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66" dirty="0">
                <a:solidFill>
                  <a:srgbClr val="0FD4EF"/>
                </a:solidFill>
                <a:latin typeface="BaaBookHmkBold" panose="00000400000000000000" pitchFamily="2" charset="0"/>
              </a:rPr>
              <a:t>No </a:t>
            </a:r>
            <a:r>
              <a:rPr lang="en-US" sz="1466" dirty="0" err="1">
                <a:solidFill>
                  <a:srgbClr val="0FD4EF"/>
                </a:solidFill>
                <a:latin typeface="BaaBookHmkBold" panose="00000400000000000000" pitchFamily="2" charset="0"/>
              </a:rPr>
              <a:t>faltes</a:t>
            </a:r>
            <a:r>
              <a:rPr lang="en-US" sz="1466" dirty="0">
                <a:solidFill>
                  <a:srgbClr val="0FD4EF"/>
                </a:solidFill>
                <a:latin typeface="BaaBookHmkBold" panose="00000400000000000000" pitchFamily="2" charset="0"/>
              </a:rPr>
              <a:t>…!</a:t>
            </a:r>
          </a:p>
        </p:txBody>
      </p:sp>
      <p:pic>
        <p:nvPicPr>
          <p:cNvPr id="2" name="Bonifiesta.com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10587">
            <a:off x="3541861" y="1752486"/>
            <a:ext cx="564356" cy="331016"/>
          </a:xfrm>
          <a:prstGeom prst="rect">
            <a:avLst/>
          </a:prstGeom>
        </p:spPr>
      </p:pic>
      <p:pic>
        <p:nvPicPr>
          <p:cNvPr id="11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483" y="1768420"/>
            <a:ext cx="429246" cy="251769"/>
          </a:xfrm>
          <a:prstGeom prst="rect">
            <a:avLst/>
          </a:prstGeom>
        </p:spPr>
      </p:pic>
      <p:pic>
        <p:nvPicPr>
          <p:cNvPr id="14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95557" y="1743669"/>
            <a:ext cx="429246" cy="251769"/>
          </a:xfrm>
          <a:prstGeom prst="rect">
            <a:avLst/>
          </a:prstGeom>
        </p:spPr>
      </p:pic>
      <p:pic>
        <p:nvPicPr>
          <p:cNvPr id="15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768" y="2819885"/>
            <a:ext cx="429246" cy="251769"/>
          </a:xfrm>
          <a:prstGeom prst="rect">
            <a:avLst/>
          </a:prstGeom>
        </p:spPr>
      </p:pic>
      <p:pic>
        <p:nvPicPr>
          <p:cNvPr id="16" name="Bonifiesta.com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93510" y="3622772"/>
            <a:ext cx="429246" cy="251769"/>
          </a:xfrm>
          <a:prstGeom prst="rect">
            <a:avLst/>
          </a:prstGeom>
        </p:spPr>
      </p:pic>
      <p:pic>
        <p:nvPicPr>
          <p:cNvPr id="17" name="Bonifiesta.com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94128" y="2817163"/>
            <a:ext cx="406065" cy="238173"/>
          </a:xfrm>
          <a:prstGeom prst="rect">
            <a:avLst/>
          </a:prstGeom>
        </p:spPr>
      </p:pic>
      <p:pic>
        <p:nvPicPr>
          <p:cNvPr id="18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666" y="3611024"/>
            <a:ext cx="376549" cy="220860"/>
          </a:xfrm>
          <a:prstGeom prst="rect">
            <a:avLst/>
          </a:prstGeom>
        </p:spPr>
      </p:pic>
      <p:pic>
        <p:nvPicPr>
          <p:cNvPr id="19" name="Bonifiesta.com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033" y="4185982"/>
            <a:ext cx="376549" cy="220860"/>
          </a:xfrm>
          <a:prstGeom prst="rect">
            <a:avLst/>
          </a:prstGeom>
        </p:spPr>
      </p:pic>
      <p:sp>
        <p:nvSpPr>
          <p:cNvPr id="20" name="Bonifiesta.com"/>
          <p:cNvSpPr txBox="1"/>
          <p:nvPr/>
        </p:nvSpPr>
        <p:spPr>
          <a:xfrm>
            <a:off x="5554925" y="4311382"/>
            <a:ext cx="1743193" cy="2358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93697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7392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81088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74784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468479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62175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5870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49567" algn="l" defTabSz="587392" rtl="0" eaLnBrk="1" latinLnBrk="0" hangingPunct="1">
              <a:defRPr sz="115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33" dirty="0" smtClean="0">
                <a:solidFill>
                  <a:schemeClr val="bg1"/>
                </a:solidFill>
                <a:effectLst>
                  <a:glow rad="152400">
                    <a:srgbClr val="31084E"/>
                  </a:glow>
                </a:effectLst>
                <a:latin typeface="Arial Black" panose="020B0A04020102020204" pitchFamily="34" charset="0"/>
              </a:rPr>
              <a:t>www.megaidea.net</a:t>
            </a:r>
            <a:endParaRPr lang="en-US" sz="933" dirty="0">
              <a:solidFill>
                <a:schemeClr val="bg1"/>
              </a:solidFill>
              <a:effectLst>
                <a:glow rad="152400">
                  <a:srgbClr val="31084E"/>
                </a:glo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8700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33</Words>
  <Application>Microsoft Office PowerPoint</Application>
  <PresentationFormat>Personalizado</PresentationFormat>
  <Paragraphs>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9" baseType="lpstr">
      <vt:lpstr>Arial Black</vt:lpstr>
      <vt:lpstr>Lobster-Bonifiesta.com</vt:lpstr>
      <vt:lpstr>Calibri</vt:lpstr>
      <vt:lpstr>BaaBookHmkBold</vt:lpstr>
      <vt:lpstr>Arial</vt:lpstr>
      <vt:lpstr>Calibri Light</vt:lpstr>
      <vt:lpstr>Fontdiner Rob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Bonifiesta.com</dc:creator>
  <cp:keywords>Vampirina</cp:keywords>
  <cp:lastModifiedBy>MEGAIDEA</cp:lastModifiedBy>
  <cp:revision>26</cp:revision>
  <dcterms:created xsi:type="dcterms:W3CDTF">2019-10-29T16:11:17Z</dcterms:created>
  <dcterms:modified xsi:type="dcterms:W3CDTF">2023-03-31T02:04:04Z</dcterms:modified>
</cp:coreProperties>
</file>