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4679950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69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392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088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784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479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175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587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56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379"/>
    <a:srgbClr val="331640"/>
    <a:srgbClr val="0CACC1"/>
    <a:srgbClr val="AC4EA5"/>
    <a:srgbClr val="FD50C0"/>
    <a:srgbClr val="FE51BD"/>
    <a:srgbClr val="015B19"/>
    <a:srgbClr val="CB4499"/>
    <a:srgbClr val="275F91"/>
    <a:srgbClr val="0D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4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65909"/>
            <a:ext cx="6119416" cy="1629316"/>
          </a:xfrm>
        </p:spPr>
        <p:txBody>
          <a:bodyPr anchor="b"/>
          <a:lstStyle>
            <a:lvl1pPr algn="ctr"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458058"/>
            <a:ext cx="5399485" cy="1129904"/>
          </a:xfrm>
        </p:spPr>
        <p:txBody>
          <a:bodyPr/>
          <a:lstStyle>
            <a:lvl1pPr marL="0" indent="0" algn="ctr">
              <a:buNone/>
              <a:defRPr sz="1638"/>
            </a:lvl1pPr>
            <a:lvl2pPr marL="311993" indent="0" algn="ctr">
              <a:buNone/>
              <a:defRPr sz="1365"/>
            </a:lvl2pPr>
            <a:lvl3pPr marL="623987" indent="0" algn="ctr">
              <a:buNone/>
              <a:defRPr sz="1228"/>
            </a:lvl3pPr>
            <a:lvl4pPr marL="935980" indent="0" algn="ctr">
              <a:buNone/>
              <a:defRPr sz="1092"/>
            </a:lvl4pPr>
            <a:lvl5pPr marL="1247973" indent="0" algn="ctr">
              <a:buNone/>
              <a:defRPr sz="1092"/>
            </a:lvl5pPr>
            <a:lvl6pPr marL="1559966" indent="0" algn="ctr">
              <a:buNone/>
              <a:defRPr sz="1092"/>
            </a:lvl6pPr>
            <a:lvl7pPr marL="1871960" indent="0" algn="ctr">
              <a:buNone/>
              <a:defRPr sz="1092"/>
            </a:lvl7pPr>
            <a:lvl8pPr marL="2183953" indent="0" algn="ctr">
              <a:buNone/>
              <a:defRPr sz="1092"/>
            </a:lvl8pPr>
            <a:lvl9pPr marL="2495946" indent="0" algn="ctr">
              <a:buNone/>
              <a:defRPr sz="109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49164"/>
            <a:ext cx="1552352" cy="3966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49164"/>
            <a:ext cx="4567064" cy="3966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166739"/>
            <a:ext cx="6209407" cy="1946729"/>
          </a:xfrm>
        </p:spPr>
        <p:txBody>
          <a:bodyPr anchor="b"/>
          <a:lstStyle>
            <a:lvl1pPr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131884"/>
            <a:ext cx="6209407" cy="1023739"/>
          </a:xfrm>
        </p:spPr>
        <p:txBody>
          <a:bodyPr/>
          <a:lstStyle>
            <a:lvl1pPr marL="0" indent="0">
              <a:buNone/>
              <a:defRPr sz="1638">
                <a:solidFill>
                  <a:schemeClr val="tx1"/>
                </a:solidFill>
              </a:defRPr>
            </a:lvl1pPr>
            <a:lvl2pPr marL="311993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398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3pPr>
            <a:lvl4pPr marL="93598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4pPr>
            <a:lvl5pPr marL="124797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5pPr>
            <a:lvl6pPr marL="155996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6pPr>
            <a:lvl7pPr marL="187196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7pPr>
            <a:lvl8pPr marL="218395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8pPr>
            <a:lvl9pPr marL="24959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49165"/>
            <a:ext cx="6209407" cy="9045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47238"/>
            <a:ext cx="3045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09482"/>
            <a:ext cx="3045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47238"/>
            <a:ext cx="3060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09482"/>
            <a:ext cx="3060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73827"/>
            <a:ext cx="3644652" cy="3325798"/>
          </a:xfrm>
        </p:spPr>
        <p:txBody>
          <a:bodyPr/>
          <a:lstStyle>
            <a:lvl1pPr>
              <a:defRPr sz="2184"/>
            </a:lvl1pPr>
            <a:lvl2pPr>
              <a:defRPr sz="1911"/>
            </a:lvl2pPr>
            <a:lvl3pPr>
              <a:defRPr sz="1638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73827"/>
            <a:ext cx="3644652" cy="3325798"/>
          </a:xfrm>
        </p:spPr>
        <p:txBody>
          <a:bodyPr anchor="t"/>
          <a:lstStyle>
            <a:lvl1pPr marL="0" indent="0">
              <a:buNone/>
              <a:defRPr sz="2184"/>
            </a:lvl1pPr>
            <a:lvl2pPr marL="311993" indent="0">
              <a:buNone/>
              <a:defRPr sz="1911"/>
            </a:lvl2pPr>
            <a:lvl3pPr marL="623987" indent="0">
              <a:buNone/>
              <a:defRPr sz="1638"/>
            </a:lvl3pPr>
            <a:lvl4pPr marL="935980" indent="0">
              <a:buNone/>
              <a:defRPr sz="1365"/>
            </a:lvl4pPr>
            <a:lvl5pPr marL="1247973" indent="0">
              <a:buNone/>
              <a:defRPr sz="1365"/>
            </a:lvl5pPr>
            <a:lvl6pPr marL="1559966" indent="0">
              <a:buNone/>
              <a:defRPr sz="1365"/>
            </a:lvl6pPr>
            <a:lvl7pPr marL="1871960" indent="0">
              <a:buNone/>
              <a:defRPr sz="1365"/>
            </a:lvl7pPr>
            <a:lvl8pPr marL="2183953" indent="0">
              <a:buNone/>
              <a:defRPr sz="1365"/>
            </a:lvl8pPr>
            <a:lvl9pPr marL="2495946" indent="0">
              <a:buNone/>
              <a:defRPr sz="136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49165"/>
            <a:ext cx="6209407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45820"/>
            <a:ext cx="6209407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337621"/>
            <a:ext cx="2429768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51760" y="-8382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48796" y="50536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39824" y="4918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50638" y="6061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154" y="353863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987" rtl="0" eaLnBrk="1" latinLnBrk="0" hangingPunct="1">
        <a:lnSpc>
          <a:spcPct val="90000"/>
        </a:lnSpc>
        <a:spcBef>
          <a:spcPct val="0"/>
        </a:spcBef>
        <a:buNone/>
        <a:defRPr sz="30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97" indent="-155997" algn="l" defTabSz="623987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2pPr>
      <a:lvl3pPr marL="77998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197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71596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02795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33995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65194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199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3987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598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797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5996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196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395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594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3016448" y="541403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Te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</a:t>
            </a:r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invito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a mi Fiesta</a:t>
            </a:r>
          </a:p>
        </p:txBody>
      </p:sp>
      <p:sp>
        <p:nvSpPr>
          <p:cNvPr id="5" name="Megaidea.Net 4"/>
          <p:cNvSpPr txBox="1"/>
          <p:nvPr/>
        </p:nvSpPr>
        <p:spPr>
          <a:xfrm>
            <a:off x="2586061" y="702758"/>
            <a:ext cx="2770297" cy="769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399" dirty="0">
                <a:solidFill>
                  <a:srgbClr val="FD50C0"/>
                </a:solidFill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2902092" y="1331632"/>
            <a:ext cx="2011641" cy="4410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266" dirty="0" err="1">
                <a:solidFill>
                  <a:srgbClr val="0CACC1"/>
                </a:solidFill>
                <a:latin typeface="Lobster 1.3" panose="02000506000000020003" pitchFamily="50" charset="0"/>
              </a:rPr>
              <a:t>Cumple</a:t>
            </a:r>
            <a:r>
              <a:rPr lang="en-US" sz="2266" dirty="0">
                <a:solidFill>
                  <a:srgbClr val="0CACC1"/>
                </a:solidFill>
                <a:latin typeface="Lobster 1.3" panose="02000506000000020003" pitchFamily="50" charset="0"/>
              </a:rPr>
              <a:t> 4 </a:t>
            </a:r>
            <a:r>
              <a:rPr lang="en-US" sz="2266" dirty="0" err="1">
                <a:solidFill>
                  <a:srgbClr val="0CACC1"/>
                </a:solidFill>
                <a:latin typeface="Lobster 1.3" panose="02000506000000020003" pitchFamily="50" charset="0"/>
              </a:rPr>
              <a:t>Añitos</a:t>
            </a:r>
            <a:endParaRPr lang="en-US" sz="2266" dirty="0">
              <a:solidFill>
                <a:srgbClr val="0CACC1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2688603" y="2187206"/>
            <a:ext cx="2479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DA1379"/>
                </a:solidFill>
                <a:latin typeface="BaaBookHmkBold" panose="00000400000000000000" pitchFamily="2" charset="0"/>
              </a:rPr>
              <a:t>Sábado</a:t>
            </a:r>
            <a:r>
              <a:rPr lang="en-US" sz="2200" dirty="0">
                <a:solidFill>
                  <a:srgbClr val="DA1379"/>
                </a:solidFill>
                <a:latin typeface="BaaBookHmkBold" panose="00000400000000000000" pitchFamily="2" charset="0"/>
              </a:rPr>
              <a:t> 15 de </a:t>
            </a:r>
            <a:r>
              <a:rPr lang="en-US" sz="2200" dirty="0" err="1">
                <a:solidFill>
                  <a:srgbClr val="DA1379"/>
                </a:solidFill>
                <a:latin typeface="BaaBookHmkBold" panose="00000400000000000000" pitchFamily="2" charset="0"/>
              </a:rPr>
              <a:t>Junio</a:t>
            </a:r>
            <a:endParaRPr lang="en-US" sz="2200" dirty="0">
              <a:solidFill>
                <a:srgbClr val="DA1379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688603" y="2563403"/>
            <a:ext cx="2387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CACC1"/>
                </a:solidFill>
                <a:latin typeface="BaaBookHmkBold" panose="00000400000000000000" pitchFamily="2" charset="0"/>
              </a:rPr>
              <a:t>A </a:t>
            </a:r>
            <a:r>
              <a:rPr lang="en-US" sz="1600" dirty="0" err="1">
                <a:solidFill>
                  <a:srgbClr val="0CACC1"/>
                </a:solidFill>
                <a:latin typeface="BaaBookHmkBold" panose="00000400000000000000" pitchFamily="2" charset="0"/>
              </a:rPr>
              <a:t>las</a:t>
            </a:r>
            <a:r>
              <a:rPr lang="en-US" sz="1600" dirty="0">
                <a:solidFill>
                  <a:srgbClr val="0CACC1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2781495" y="3006019"/>
            <a:ext cx="2132238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AC4EA5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466" dirty="0" err="1">
                <a:solidFill>
                  <a:srgbClr val="AC4EA5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rgbClr val="AC4EA5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-242377" y="4426468"/>
            <a:ext cx="198619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/>
                </a:solidFill>
                <a:effectLst>
                  <a:glow rad="152400">
                    <a:srgbClr val="DA1379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3120557" y="3794716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0CACC1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rgbClr val="0CACC1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rgbClr val="0CACC1"/>
                </a:solidFill>
                <a:latin typeface="BaaBookHmkBold" panose="00000400000000000000" pitchFamily="2" charset="0"/>
              </a:rPr>
              <a:t>…!</a:t>
            </a:r>
          </a:p>
        </p:txBody>
      </p:sp>
      <p:pic>
        <p:nvPicPr>
          <p:cNvPr id="2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587">
            <a:off x="3585821" y="1857993"/>
            <a:ext cx="564356" cy="331016"/>
          </a:xfrm>
          <a:prstGeom prst="rect">
            <a:avLst/>
          </a:prstGeom>
        </p:spPr>
      </p:pic>
      <p:pic>
        <p:nvPicPr>
          <p:cNvPr id="11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35" y="1873927"/>
            <a:ext cx="429246" cy="251769"/>
          </a:xfrm>
          <a:prstGeom prst="rect">
            <a:avLst/>
          </a:prstGeom>
        </p:spPr>
      </p:pic>
      <p:pic>
        <p:nvPicPr>
          <p:cNvPr id="14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9517" y="1849176"/>
            <a:ext cx="429246" cy="251769"/>
          </a:xfrm>
          <a:prstGeom prst="rect">
            <a:avLst/>
          </a:prstGeom>
        </p:spPr>
      </p:pic>
      <p:pic>
        <p:nvPicPr>
          <p:cNvPr id="15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68" y="2819885"/>
            <a:ext cx="429246" cy="251769"/>
          </a:xfrm>
          <a:prstGeom prst="rect">
            <a:avLst/>
          </a:prstGeom>
        </p:spPr>
      </p:pic>
      <p:pic>
        <p:nvPicPr>
          <p:cNvPr id="16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7062" y="3122832"/>
            <a:ext cx="429246" cy="251769"/>
          </a:xfrm>
          <a:prstGeom prst="rect">
            <a:avLst/>
          </a:prstGeom>
        </p:spPr>
      </p:pic>
      <p:pic>
        <p:nvPicPr>
          <p:cNvPr id="17" name="www.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4128" y="2817163"/>
            <a:ext cx="406065" cy="238173"/>
          </a:xfrm>
          <a:prstGeom prst="rect">
            <a:avLst/>
          </a:prstGeom>
        </p:spPr>
      </p:pic>
      <p:pic>
        <p:nvPicPr>
          <p:cNvPr id="18" name="www.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59" y="2132191"/>
            <a:ext cx="376549" cy="220860"/>
          </a:xfrm>
          <a:prstGeom prst="rect">
            <a:avLst/>
          </a:prstGeom>
        </p:spPr>
      </p:pic>
      <p:pic>
        <p:nvPicPr>
          <p:cNvPr id="19" name="www.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33" y="4185982"/>
            <a:ext cx="376549" cy="2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Vampirina</cp:keywords>
  <cp:lastModifiedBy>MEGAIDEA</cp:lastModifiedBy>
  <cp:revision>19</cp:revision>
  <dcterms:created xsi:type="dcterms:W3CDTF">2019-10-29T16:11:17Z</dcterms:created>
  <dcterms:modified xsi:type="dcterms:W3CDTF">2023-03-31T02:22:00Z</dcterms:modified>
</cp:coreProperties>
</file>