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Matilda-Bonifiesta.com" panose="02000606020000020004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fter Night Rob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08238" y="53855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5274" y="112773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6302" y="67156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7116" y="68299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632" y="416101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92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Domingo 15 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Junio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3:00 </a:t>
            </a:r>
            <a:r>
              <a:rPr lang="es-PE" sz="2105" dirty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83934" y="5224978"/>
            <a:ext cx="28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Calle Luis </a:t>
            </a:r>
          </a:p>
          <a:p>
            <a:pPr algn="ctr"/>
            <a:r>
              <a:rPr lang="es-PE" sz="2000" dirty="0" err="1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Valcarcell</a:t>
            </a:r>
            <a:endParaRPr lang="es-PE" sz="2000" dirty="0" smtClean="0">
              <a:ln w="12700">
                <a:noFill/>
              </a:ln>
              <a:solidFill>
                <a:srgbClr val="F272D7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A 11</a:t>
            </a:r>
            <a:endParaRPr lang="es-PE" sz="2000" dirty="0">
              <a:ln w="12700">
                <a:noFill/>
              </a:ln>
              <a:solidFill>
                <a:srgbClr val="F272D7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2" y="-22433"/>
            <a:ext cx="2128082" cy="907851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9690" y="-12984"/>
            <a:ext cx="2103592" cy="907851"/>
          </a:xfrm>
          <a:prstGeom prst="rect">
            <a:avLst/>
          </a:prstGeom>
        </p:spPr>
      </p:pic>
      <p:sp>
        <p:nvSpPr>
          <p:cNvPr id="19" name="Bonifiesta.com"/>
          <p:cNvSpPr txBox="1"/>
          <p:nvPr/>
        </p:nvSpPr>
        <p:spPr>
          <a:xfrm>
            <a:off x="394326" y="3252448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F272D7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84" y="5303466"/>
            <a:ext cx="1272140" cy="1832594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0" y="34438"/>
            <a:ext cx="3421223" cy="2343102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3500" dirty="0" err="1" smtClean="0">
                <a:solidFill>
                  <a:schemeClr val="bg1"/>
                </a:solidFill>
                <a:latin typeface="Matilda-Bonifiesta.com" panose="02000606020000020004" pitchFamily="2" charset="0"/>
              </a:rPr>
              <a:t>Maryori</a:t>
            </a:r>
            <a:endParaRPr lang="es-PE" sz="3500" dirty="0">
              <a:solidFill>
                <a:schemeClr val="bg1"/>
              </a:solidFill>
              <a:latin typeface="Matilda-Bonifiesta.com" panose="02000606020000020004" pitchFamily="2" charset="0"/>
            </a:endParaRPr>
          </a:p>
        </p:txBody>
      </p:sp>
      <p:pic>
        <p:nvPicPr>
          <p:cNvPr id="31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" y="4038191"/>
            <a:ext cx="590511" cy="481157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4044" y="4082373"/>
            <a:ext cx="590511" cy="481157"/>
          </a:xfrm>
          <a:prstGeom prst="rect">
            <a:avLst/>
          </a:prstGeom>
        </p:spPr>
      </p:pic>
      <p:pic>
        <p:nvPicPr>
          <p:cNvPr id="39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027" y="6075066"/>
            <a:ext cx="1380663" cy="1139998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678426" y="2743236"/>
            <a:ext cx="3884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After Night Rob" pitchFamily="2" charset="0"/>
              </a:rPr>
              <a:t>Mi Primer Añito</a:t>
            </a:r>
          </a:p>
        </p:txBody>
      </p:sp>
      <p:pic>
        <p:nvPicPr>
          <p:cNvPr id="42" name="Bonifiesta.co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>
            <a:off x="3657022" y="1062325"/>
            <a:ext cx="1377401" cy="1975466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16" y="5307851"/>
            <a:ext cx="1390665" cy="1889668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 flipH="1">
            <a:off x="85608" y="1087520"/>
            <a:ext cx="1377401" cy="1975466"/>
          </a:xfrm>
          <a:prstGeom prst="rect">
            <a:avLst/>
          </a:prstGeom>
        </p:spPr>
      </p:pic>
      <p:sp>
        <p:nvSpPr>
          <p:cNvPr id="25" name="Megaidea.net"/>
          <p:cNvSpPr txBox="1"/>
          <p:nvPr/>
        </p:nvSpPr>
        <p:spPr>
          <a:xfrm>
            <a:off x="-1665283" y="6767766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51294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51294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26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Matilda-Bonifiesta.com</vt:lpstr>
      <vt:lpstr>Calibri</vt:lpstr>
      <vt:lpstr>After Night Rob</vt:lpstr>
      <vt:lpstr>Arial</vt:lpstr>
      <vt:lpstr>Calibri Light</vt:lpstr>
      <vt:lpstr>Porky's</vt:lpstr>
      <vt:lpstr>Tema de Office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Vaca Lola</cp:keywords>
  <cp:lastModifiedBy>MEGAIDEA</cp:lastModifiedBy>
  <cp:revision>141</cp:revision>
  <dcterms:created xsi:type="dcterms:W3CDTF">2018-10-27T00:59:17Z</dcterms:created>
  <dcterms:modified xsi:type="dcterms:W3CDTF">2023-03-31T02:14:39Z</dcterms:modified>
</cp:coreProperties>
</file>