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26/10/2018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67" y="-270558"/>
            <a:ext cx="6650741" cy="36145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67" y="3129834"/>
            <a:ext cx="2349327" cy="42497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905" y="2919568"/>
            <a:ext cx="1819459" cy="467027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17731" y="2388074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BD337B"/>
                </a:solidFill>
                <a:effectLst>
                  <a:glow rad="101600">
                    <a:schemeClr val="bg1"/>
                  </a:glow>
                </a:effectLst>
                <a:latin typeface="Aardvark Cafe" panose="00000400000000000000" pitchFamily="2" charset="0"/>
              </a:rPr>
              <a:t>Cumple 7 Años</a:t>
            </a:r>
            <a:endParaRPr lang="es-PE" sz="4000" dirty="0">
              <a:solidFill>
                <a:srgbClr val="BD337B"/>
              </a:solidFill>
              <a:effectLst>
                <a:glow rad="101600">
                  <a:schemeClr val="bg1"/>
                </a:glow>
              </a:effectLst>
              <a:latin typeface="Aardvark Cafe" panose="000004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03" y="4283433"/>
            <a:ext cx="2237981" cy="29317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667" y="2919568"/>
            <a:ext cx="6419667" cy="348894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29523" y="1000501"/>
            <a:ext cx="3218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0" dirty="0" smtClean="0">
                <a:solidFill>
                  <a:srgbClr val="00B0F0"/>
                </a:solidFill>
                <a:effectLst>
                  <a:glow rad="101600">
                    <a:schemeClr val="bg1"/>
                  </a:glow>
                </a:effectLst>
                <a:latin typeface="Hipster Script Pro" panose="02000000000000000000" pitchFamily="50" charset="0"/>
              </a:rPr>
              <a:t>Valery</a:t>
            </a:r>
            <a:endParaRPr lang="es-PE" sz="10000" dirty="0">
              <a:solidFill>
                <a:srgbClr val="00B0F0"/>
              </a:solidFill>
              <a:effectLst>
                <a:glow rad="101600">
                  <a:schemeClr val="bg1"/>
                </a:glow>
              </a:effectLst>
              <a:latin typeface="Hipster Script Pr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900" y="-555600"/>
            <a:ext cx="8181288" cy="44463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698" y="3382502"/>
            <a:ext cx="6762884" cy="36754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3253825"/>
            <a:ext cx="3340100" cy="38447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1288" y="227328"/>
            <a:ext cx="40370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chemeClr val="bg1"/>
                </a:solidFill>
                <a:effectLst>
                  <a:glow rad="292100">
                    <a:srgbClr val="BD337B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300" dirty="0">
              <a:solidFill>
                <a:schemeClr val="bg1"/>
              </a:solidFill>
              <a:effectLst>
                <a:glow rad="292100">
                  <a:srgbClr val="BD337B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1494" y="847117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Sábado 24 de Noviembre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2594" y="2003094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BD337B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6:00 pm.</a:t>
            </a:r>
            <a:endParaRPr lang="es-PE" sz="2400" dirty="0">
              <a:solidFill>
                <a:srgbClr val="BD337B"/>
              </a:solidFill>
              <a:effectLst>
                <a:glow rad="292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2594" y="2595708"/>
            <a:ext cx="345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BD337B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En Av. </a:t>
            </a:r>
            <a:r>
              <a:rPr lang="es-PE" sz="2000" dirty="0" err="1" smtClean="0">
                <a:solidFill>
                  <a:srgbClr val="BD337B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Leguia</a:t>
            </a:r>
            <a:r>
              <a:rPr lang="es-PE" sz="2000" dirty="0" smtClean="0">
                <a:solidFill>
                  <a:srgbClr val="BD337B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 918</a:t>
            </a:r>
            <a:endParaRPr lang="es-PE" sz="2000" dirty="0">
              <a:solidFill>
                <a:srgbClr val="BD337B"/>
              </a:solidFill>
              <a:effectLst>
                <a:glow rad="292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263" y="805054"/>
            <a:ext cx="5174313" cy="47907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1288" y="5357476"/>
            <a:ext cx="4037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chemeClr val="bg1"/>
                </a:solidFill>
                <a:effectLst>
                  <a:glow rad="292100">
                    <a:srgbClr val="BD337B"/>
                  </a:glow>
                </a:effectLst>
                <a:latin typeface="Porky's" panose="00000700000000000000" pitchFamily="2" charset="0"/>
              </a:rPr>
              <a:t>NO FALTES….!!</a:t>
            </a:r>
            <a:endParaRPr lang="es-PE" sz="4800" dirty="0">
              <a:solidFill>
                <a:schemeClr val="bg1"/>
              </a:solidFill>
              <a:effectLst>
                <a:glow rad="292100">
                  <a:srgbClr val="BD337B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40" y="11093"/>
            <a:ext cx="6762884" cy="36754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163" y="3519736"/>
            <a:ext cx="6762884" cy="36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27</Words>
  <Application>Microsoft Office PowerPoint</Application>
  <PresentationFormat>Personalizado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Aardvark Cafe</vt:lpstr>
      <vt:lpstr>Arial</vt:lpstr>
      <vt:lpstr>Calibri</vt:lpstr>
      <vt:lpstr>Calibri Light</vt:lpstr>
      <vt:lpstr>Hipster Script Pro</vt:lpstr>
      <vt:lpstr>Porky's</vt:lpstr>
      <vt:lpstr>Tema de Office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21</cp:revision>
  <dcterms:created xsi:type="dcterms:W3CDTF">2018-10-27T00:59:17Z</dcterms:created>
  <dcterms:modified xsi:type="dcterms:W3CDTF">2018-10-27T03:24:38Z</dcterms:modified>
</cp:coreProperties>
</file>