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3959225" cy="5400675"/>
  <p:notesSz cx="6858000" cy="9144000"/>
  <p:embeddedFontLst>
    <p:embeddedFont>
      <p:font typeface="Gill Sans Ultra Bold Condensed" panose="020B0A06020104020203" pitchFamily="34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Quincho-Bonifiesta.com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1pPr>
    <a:lvl2pPr marL="216027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2pPr>
    <a:lvl3pPr marL="432054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3pPr>
    <a:lvl4pPr marL="648081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4pPr>
    <a:lvl5pPr marL="864108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5pPr>
    <a:lvl6pPr marL="1080135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6pPr>
    <a:lvl7pPr marL="1296162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7pPr>
    <a:lvl8pPr marL="1512189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8pPr>
    <a:lvl9pPr marL="1728216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4B5"/>
    <a:srgbClr val="32B4F9"/>
    <a:srgbClr val="64A92D"/>
    <a:srgbClr val="FF6600"/>
    <a:srgbClr val="FAF76E"/>
    <a:srgbClr val="B16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>
        <p:scale>
          <a:sx n="75" d="100"/>
          <a:sy n="75" d="100"/>
        </p:scale>
        <p:origin x="3180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42" y="883861"/>
            <a:ext cx="3365341" cy="1880235"/>
          </a:xfrm>
        </p:spPr>
        <p:txBody>
          <a:bodyPr anchor="b"/>
          <a:lstStyle>
            <a:lvl1pPr algn="ctr">
              <a:defRPr sz="259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903" y="2836605"/>
            <a:ext cx="2969419" cy="1303913"/>
          </a:xfrm>
        </p:spPr>
        <p:txBody>
          <a:bodyPr/>
          <a:lstStyle>
            <a:lvl1pPr marL="0" indent="0" algn="ctr">
              <a:buNone/>
              <a:defRPr sz="1039"/>
            </a:lvl1pPr>
            <a:lvl2pPr marL="197968" indent="0" algn="ctr">
              <a:buNone/>
              <a:defRPr sz="866"/>
            </a:lvl2pPr>
            <a:lvl3pPr marL="395935" indent="0" algn="ctr">
              <a:buNone/>
              <a:defRPr sz="779"/>
            </a:lvl3pPr>
            <a:lvl4pPr marL="593903" indent="0" algn="ctr">
              <a:buNone/>
              <a:defRPr sz="693"/>
            </a:lvl4pPr>
            <a:lvl5pPr marL="791870" indent="0" algn="ctr">
              <a:buNone/>
              <a:defRPr sz="693"/>
            </a:lvl5pPr>
            <a:lvl6pPr marL="989838" indent="0" algn="ctr">
              <a:buNone/>
              <a:defRPr sz="693"/>
            </a:lvl6pPr>
            <a:lvl7pPr marL="1187806" indent="0" algn="ctr">
              <a:buNone/>
              <a:defRPr sz="693"/>
            </a:lvl7pPr>
            <a:lvl8pPr marL="1385773" indent="0" algn="ctr">
              <a:buNone/>
              <a:defRPr sz="693"/>
            </a:lvl8pPr>
            <a:lvl9pPr marL="1583741" indent="0" algn="ctr">
              <a:buNone/>
              <a:defRPr sz="69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3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33321" y="287536"/>
            <a:ext cx="853708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2197" y="287536"/>
            <a:ext cx="2511633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6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4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35" y="1346420"/>
            <a:ext cx="3414832" cy="2246530"/>
          </a:xfrm>
        </p:spPr>
        <p:txBody>
          <a:bodyPr anchor="b"/>
          <a:lstStyle>
            <a:lvl1pPr>
              <a:defRPr sz="259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135" y="3614203"/>
            <a:ext cx="3414832" cy="1181397"/>
          </a:xfrm>
        </p:spPr>
        <p:txBody>
          <a:bodyPr/>
          <a:lstStyle>
            <a:lvl1pPr marL="0" indent="0">
              <a:buNone/>
              <a:defRPr sz="1039">
                <a:solidFill>
                  <a:schemeClr val="tx1"/>
                </a:solidFill>
              </a:defRPr>
            </a:lvl1pPr>
            <a:lvl2pPr marL="197968" indent="0">
              <a:buNone/>
              <a:defRPr sz="866">
                <a:solidFill>
                  <a:schemeClr val="tx1">
                    <a:tint val="75000"/>
                  </a:schemeClr>
                </a:solidFill>
              </a:defRPr>
            </a:lvl2pPr>
            <a:lvl3pPr marL="395935" indent="0">
              <a:buNone/>
              <a:defRPr sz="779">
                <a:solidFill>
                  <a:schemeClr val="tx1">
                    <a:tint val="75000"/>
                  </a:schemeClr>
                </a:solidFill>
              </a:defRPr>
            </a:lvl3pPr>
            <a:lvl4pPr marL="593903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4pPr>
            <a:lvl5pPr marL="791870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5pPr>
            <a:lvl6pPr marL="989838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6pPr>
            <a:lvl7pPr marL="1187806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7pPr>
            <a:lvl8pPr marL="1385773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8pPr>
            <a:lvl9pPr marL="1583741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7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2197" y="1437680"/>
            <a:ext cx="168267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4357" y="1437680"/>
            <a:ext cx="168267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0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12" y="287537"/>
            <a:ext cx="3414832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713" y="1323916"/>
            <a:ext cx="1674937" cy="648831"/>
          </a:xfrm>
        </p:spPr>
        <p:txBody>
          <a:bodyPr anchor="b"/>
          <a:lstStyle>
            <a:lvl1pPr marL="0" indent="0">
              <a:buNone/>
              <a:defRPr sz="1039" b="1"/>
            </a:lvl1pPr>
            <a:lvl2pPr marL="197968" indent="0">
              <a:buNone/>
              <a:defRPr sz="866" b="1"/>
            </a:lvl2pPr>
            <a:lvl3pPr marL="395935" indent="0">
              <a:buNone/>
              <a:defRPr sz="779" b="1"/>
            </a:lvl3pPr>
            <a:lvl4pPr marL="593903" indent="0">
              <a:buNone/>
              <a:defRPr sz="693" b="1"/>
            </a:lvl4pPr>
            <a:lvl5pPr marL="791870" indent="0">
              <a:buNone/>
              <a:defRPr sz="693" b="1"/>
            </a:lvl5pPr>
            <a:lvl6pPr marL="989838" indent="0">
              <a:buNone/>
              <a:defRPr sz="693" b="1"/>
            </a:lvl6pPr>
            <a:lvl7pPr marL="1187806" indent="0">
              <a:buNone/>
              <a:defRPr sz="693" b="1"/>
            </a:lvl7pPr>
            <a:lvl8pPr marL="1385773" indent="0">
              <a:buNone/>
              <a:defRPr sz="693" b="1"/>
            </a:lvl8pPr>
            <a:lvl9pPr marL="1583741" indent="0">
              <a:buNone/>
              <a:defRPr sz="69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713" y="1972747"/>
            <a:ext cx="1674937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04358" y="1323916"/>
            <a:ext cx="1683186" cy="648831"/>
          </a:xfrm>
        </p:spPr>
        <p:txBody>
          <a:bodyPr anchor="b"/>
          <a:lstStyle>
            <a:lvl1pPr marL="0" indent="0">
              <a:buNone/>
              <a:defRPr sz="1039" b="1"/>
            </a:lvl1pPr>
            <a:lvl2pPr marL="197968" indent="0">
              <a:buNone/>
              <a:defRPr sz="866" b="1"/>
            </a:lvl2pPr>
            <a:lvl3pPr marL="395935" indent="0">
              <a:buNone/>
              <a:defRPr sz="779" b="1"/>
            </a:lvl3pPr>
            <a:lvl4pPr marL="593903" indent="0">
              <a:buNone/>
              <a:defRPr sz="693" b="1"/>
            </a:lvl4pPr>
            <a:lvl5pPr marL="791870" indent="0">
              <a:buNone/>
              <a:defRPr sz="693" b="1"/>
            </a:lvl5pPr>
            <a:lvl6pPr marL="989838" indent="0">
              <a:buNone/>
              <a:defRPr sz="693" b="1"/>
            </a:lvl6pPr>
            <a:lvl7pPr marL="1187806" indent="0">
              <a:buNone/>
              <a:defRPr sz="693" b="1"/>
            </a:lvl7pPr>
            <a:lvl8pPr marL="1385773" indent="0">
              <a:buNone/>
              <a:defRPr sz="693" b="1"/>
            </a:lvl8pPr>
            <a:lvl9pPr marL="1583741" indent="0">
              <a:buNone/>
              <a:defRPr sz="69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04358" y="1972747"/>
            <a:ext cx="168318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1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8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3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12" y="360045"/>
            <a:ext cx="1276953" cy="1260158"/>
          </a:xfrm>
        </p:spPr>
        <p:txBody>
          <a:bodyPr anchor="b"/>
          <a:lstStyle>
            <a:lvl1pPr>
              <a:defRPr sz="138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186" y="777598"/>
            <a:ext cx="2004358" cy="3837980"/>
          </a:xfrm>
        </p:spPr>
        <p:txBody>
          <a:bodyPr/>
          <a:lstStyle>
            <a:lvl1pPr>
              <a:defRPr sz="1386"/>
            </a:lvl1pPr>
            <a:lvl2pPr>
              <a:defRPr sz="1212"/>
            </a:lvl2pPr>
            <a:lvl3pPr>
              <a:defRPr sz="1039"/>
            </a:lvl3pPr>
            <a:lvl4pPr>
              <a:defRPr sz="866"/>
            </a:lvl4pPr>
            <a:lvl5pPr>
              <a:defRPr sz="866"/>
            </a:lvl5pPr>
            <a:lvl6pPr>
              <a:defRPr sz="866"/>
            </a:lvl6pPr>
            <a:lvl7pPr>
              <a:defRPr sz="866"/>
            </a:lvl7pPr>
            <a:lvl8pPr>
              <a:defRPr sz="866"/>
            </a:lvl8pPr>
            <a:lvl9pPr>
              <a:defRPr sz="86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712" y="1620202"/>
            <a:ext cx="1276953" cy="3001626"/>
          </a:xfrm>
        </p:spPr>
        <p:txBody>
          <a:bodyPr/>
          <a:lstStyle>
            <a:lvl1pPr marL="0" indent="0">
              <a:buNone/>
              <a:defRPr sz="693"/>
            </a:lvl1pPr>
            <a:lvl2pPr marL="197968" indent="0">
              <a:buNone/>
              <a:defRPr sz="606"/>
            </a:lvl2pPr>
            <a:lvl3pPr marL="395935" indent="0">
              <a:buNone/>
              <a:defRPr sz="520"/>
            </a:lvl3pPr>
            <a:lvl4pPr marL="593903" indent="0">
              <a:buNone/>
              <a:defRPr sz="433"/>
            </a:lvl4pPr>
            <a:lvl5pPr marL="791870" indent="0">
              <a:buNone/>
              <a:defRPr sz="433"/>
            </a:lvl5pPr>
            <a:lvl6pPr marL="989838" indent="0">
              <a:buNone/>
              <a:defRPr sz="433"/>
            </a:lvl6pPr>
            <a:lvl7pPr marL="1187806" indent="0">
              <a:buNone/>
              <a:defRPr sz="433"/>
            </a:lvl7pPr>
            <a:lvl8pPr marL="1385773" indent="0">
              <a:buNone/>
              <a:defRPr sz="433"/>
            </a:lvl8pPr>
            <a:lvl9pPr marL="1583741" indent="0">
              <a:buNone/>
              <a:defRPr sz="4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4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12" y="360045"/>
            <a:ext cx="1276953" cy="1260158"/>
          </a:xfrm>
        </p:spPr>
        <p:txBody>
          <a:bodyPr anchor="b"/>
          <a:lstStyle>
            <a:lvl1pPr>
              <a:defRPr sz="138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83186" y="777598"/>
            <a:ext cx="2004358" cy="3837980"/>
          </a:xfrm>
        </p:spPr>
        <p:txBody>
          <a:bodyPr anchor="t"/>
          <a:lstStyle>
            <a:lvl1pPr marL="0" indent="0">
              <a:buNone/>
              <a:defRPr sz="1386"/>
            </a:lvl1pPr>
            <a:lvl2pPr marL="197968" indent="0">
              <a:buNone/>
              <a:defRPr sz="1212"/>
            </a:lvl2pPr>
            <a:lvl3pPr marL="395935" indent="0">
              <a:buNone/>
              <a:defRPr sz="1039"/>
            </a:lvl3pPr>
            <a:lvl4pPr marL="593903" indent="0">
              <a:buNone/>
              <a:defRPr sz="866"/>
            </a:lvl4pPr>
            <a:lvl5pPr marL="791870" indent="0">
              <a:buNone/>
              <a:defRPr sz="866"/>
            </a:lvl5pPr>
            <a:lvl6pPr marL="989838" indent="0">
              <a:buNone/>
              <a:defRPr sz="866"/>
            </a:lvl6pPr>
            <a:lvl7pPr marL="1187806" indent="0">
              <a:buNone/>
              <a:defRPr sz="866"/>
            </a:lvl7pPr>
            <a:lvl8pPr marL="1385773" indent="0">
              <a:buNone/>
              <a:defRPr sz="866"/>
            </a:lvl8pPr>
            <a:lvl9pPr marL="1583741" indent="0">
              <a:buNone/>
              <a:defRPr sz="866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712" y="1620202"/>
            <a:ext cx="1276953" cy="3001626"/>
          </a:xfrm>
        </p:spPr>
        <p:txBody>
          <a:bodyPr/>
          <a:lstStyle>
            <a:lvl1pPr marL="0" indent="0">
              <a:buNone/>
              <a:defRPr sz="693"/>
            </a:lvl1pPr>
            <a:lvl2pPr marL="197968" indent="0">
              <a:buNone/>
              <a:defRPr sz="606"/>
            </a:lvl2pPr>
            <a:lvl3pPr marL="395935" indent="0">
              <a:buNone/>
              <a:defRPr sz="520"/>
            </a:lvl3pPr>
            <a:lvl4pPr marL="593903" indent="0">
              <a:buNone/>
              <a:defRPr sz="433"/>
            </a:lvl4pPr>
            <a:lvl5pPr marL="791870" indent="0">
              <a:buNone/>
              <a:defRPr sz="433"/>
            </a:lvl5pPr>
            <a:lvl6pPr marL="989838" indent="0">
              <a:buNone/>
              <a:defRPr sz="433"/>
            </a:lvl6pPr>
            <a:lvl7pPr marL="1187806" indent="0">
              <a:buNone/>
              <a:defRPr sz="433"/>
            </a:lvl7pPr>
            <a:lvl8pPr marL="1385773" indent="0">
              <a:buNone/>
              <a:defRPr sz="433"/>
            </a:lvl8pPr>
            <a:lvl9pPr marL="1583741" indent="0">
              <a:buNone/>
              <a:defRPr sz="4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4EF2-0AC2-4395-BEA6-76DDCB10054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4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197" y="287537"/>
            <a:ext cx="3414832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197" y="1437680"/>
            <a:ext cx="3414832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2197" y="5005627"/>
            <a:ext cx="890826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74EF2-0AC2-4395-BEA6-76DDCB100544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1494" y="5005627"/>
            <a:ext cx="1336238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96202" y="5005627"/>
            <a:ext cx="890826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9FF6D-F33C-4D9C-8703-13E259638864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53360" y="154528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50396" y="743709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41424" y="287537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52238" y="298967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3754" y="3776984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6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95935" rtl="0" eaLnBrk="1" latinLnBrk="0" hangingPunct="1">
        <a:lnSpc>
          <a:spcPct val="90000"/>
        </a:lnSpc>
        <a:spcBef>
          <a:spcPct val="0"/>
        </a:spcBef>
        <a:buNone/>
        <a:defRPr sz="19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8984" indent="-98984" algn="l" defTabSz="395935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1pPr>
      <a:lvl2pPr marL="296951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2pPr>
      <a:lvl3pPr marL="494919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866" kern="1200">
          <a:solidFill>
            <a:schemeClr val="tx1"/>
          </a:solidFill>
          <a:latin typeface="+mn-lt"/>
          <a:ea typeface="+mn-ea"/>
          <a:cs typeface="+mn-cs"/>
        </a:defRPr>
      </a:lvl3pPr>
      <a:lvl4pPr marL="692887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4pPr>
      <a:lvl5pPr marL="890854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5pPr>
      <a:lvl6pPr marL="1088822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6pPr>
      <a:lvl7pPr marL="1286789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7pPr>
      <a:lvl8pPr marL="1484757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8pPr>
      <a:lvl9pPr marL="1682725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1pPr>
      <a:lvl2pPr marL="197968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2pPr>
      <a:lvl3pPr marL="395935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3pPr>
      <a:lvl4pPr marL="593903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4pPr>
      <a:lvl5pPr marL="791870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5pPr>
      <a:lvl6pPr marL="989838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6pPr>
      <a:lvl7pPr marL="1187806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7pPr>
      <a:lvl8pPr marL="1385773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8pPr>
      <a:lvl9pPr marL="1583741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09886" y="2579959"/>
            <a:ext cx="2844048" cy="307777"/>
          </a:xfrm>
          <a:prstGeom prst="rect">
            <a:avLst/>
          </a:prstGeom>
          <a:noFill/>
        </p:spPr>
        <p:txBody>
          <a:bodyPr wrap="none" rtlCol="0">
            <a:prstTxWarp prst="textButton">
              <a:avLst/>
            </a:prstTxWarp>
            <a:spAutoFit/>
          </a:bodyPr>
          <a:lstStyle/>
          <a:p>
            <a:pPr algn="ctr"/>
            <a:r>
              <a:rPr lang="es-PE" sz="1400" dirty="0" smtClean="0">
                <a:solidFill>
                  <a:srgbClr val="32B4F9"/>
                </a:solidFill>
                <a:latin typeface="Gill Sans Ultra Bold Condensed" panose="020B0A06020104020203" pitchFamily="34" charset="0"/>
              </a:rPr>
              <a:t>Un día mágico esta por comenzar!</a:t>
            </a:r>
            <a:endParaRPr lang="en-US" sz="1400" dirty="0">
              <a:solidFill>
                <a:srgbClr val="32B4F9"/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47986" y="2812718"/>
            <a:ext cx="26476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b="1" dirty="0" err="1" smtClean="0">
                <a:gradFill>
                  <a:gsLst>
                    <a:gs pos="99099">
                      <a:srgbClr val="B16D39"/>
                    </a:gs>
                    <a:gs pos="4505">
                      <a:srgbClr val="B16D39"/>
                    </a:gs>
                    <a:gs pos="27000">
                      <a:srgbClr val="B16D39"/>
                    </a:gs>
                    <a:gs pos="49000">
                      <a:srgbClr val="FAF76E"/>
                    </a:gs>
                    <a:gs pos="67000">
                      <a:srgbClr val="B16D39"/>
                    </a:gs>
                  </a:gsLst>
                  <a:lin ang="5400000" scaled="1"/>
                </a:gradFill>
                <a:effectLst>
                  <a:innerShdw blurRad="76200" dist="50800" dir="18900000">
                    <a:prstClr val="black"/>
                  </a:innerShdw>
                </a:effectLst>
                <a:latin typeface="Quincho-Bonifiesta.com" pitchFamily="2" charset="0"/>
              </a:rPr>
              <a:t>Maryori</a:t>
            </a:r>
            <a:endParaRPr lang="en-US" sz="5000" b="1" dirty="0">
              <a:gradFill>
                <a:gsLst>
                  <a:gs pos="99099">
                    <a:srgbClr val="B16D39"/>
                  </a:gs>
                  <a:gs pos="4505">
                    <a:srgbClr val="B16D39"/>
                  </a:gs>
                  <a:gs pos="27000">
                    <a:srgbClr val="B16D39"/>
                  </a:gs>
                  <a:gs pos="49000">
                    <a:srgbClr val="FAF76E"/>
                  </a:gs>
                  <a:gs pos="67000">
                    <a:srgbClr val="B16D39"/>
                  </a:gs>
                </a:gsLst>
                <a:lin ang="5400000" scaled="1"/>
              </a:gradFill>
              <a:effectLst>
                <a:innerShdw blurRad="76200" dist="50800" dir="18900000">
                  <a:prstClr val="black"/>
                </a:innerShdw>
              </a:effectLst>
              <a:latin typeface="Quincho-Bonifiesta.com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84581" y="3581729"/>
            <a:ext cx="1819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>
                <a:solidFill>
                  <a:srgbClr val="E854B5"/>
                </a:solidFill>
                <a:latin typeface="Gill Sans Ultra Bold Condensed" panose="020B0A06020104020203" pitchFamily="34" charset="0"/>
              </a:rPr>
              <a:t>Cumple 5 Años</a:t>
            </a:r>
            <a:endParaRPr lang="en-US" sz="1400" dirty="0">
              <a:solidFill>
                <a:srgbClr val="E854B5"/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23290" y="3860931"/>
            <a:ext cx="216217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700" dirty="0" smtClean="0">
                <a:solidFill>
                  <a:srgbClr val="32B4F9"/>
                </a:solidFill>
                <a:latin typeface="Gill Sans Ultra Bold Condensed" panose="020B0A06020104020203" pitchFamily="34" charset="0"/>
              </a:rPr>
              <a:t>Sábado 15 de Junio</a:t>
            </a:r>
            <a:endParaRPr lang="en-US" sz="1700" dirty="0">
              <a:solidFill>
                <a:srgbClr val="32B4F9"/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28700" y="4175062"/>
            <a:ext cx="1817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>
                <a:solidFill>
                  <a:srgbClr val="64A92D"/>
                </a:solidFill>
                <a:latin typeface="Gill Sans Ultra Bold Condensed" panose="020B0A06020104020203" pitchFamily="34" charset="0"/>
              </a:rPr>
              <a:t>En Calle Luis </a:t>
            </a:r>
          </a:p>
          <a:p>
            <a:pPr algn="ctr"/>
            <a:r>
              <a:rPr lang="es-PE" sz="1400" dirty="0" err="1" smtClean="0">
                <a:solidFill>
                  <a:srgbClr val="64A92D"/>
                </a:solidFill>
                <a:latin typeface="Gill Sans Ultra Bold Condensed" panose="020B0A06020104020203" pitchFamily="34" charset="0"/>
              </a:rPr>
              <a:t>Valcarcell</a:t>
            </a:r>
            <a:r>
              <a:rPr lang="es-PE" sz="1400" dirty="0">
                <a:solidFill>
                  <a:srgbClr val="64A92D"/>
                </a:solidFill>
                <a:latin typeface="Gill Sans Ultra Bold Condensed" panose="020B0A06020104020203" pitchFamily="34" charset="0"/>
              </a:rPr>
              <a:t> </a:t>
            </a:r>
            <a:r>
              <a:rPr lang="es-PE" sz="1400" dirty="0" smtClean="0">
                <a:solidFill>
                  <a:srgbClr val="64A92D"/>
                </a:solidFill>
                <a:latin typeface="Gill Sans Ultra Bold Condensed" panose="020B0A06020104020203" pitchFamily="34" charset="0"/>
              </a:rPr>
              <a:t>14</a:t>
            </a:r>
            <a:endParaRPr lang="en-US" sz="1400" dirty="0">
              <a:solidFill>
                <a:srgbClr val="64A92D"/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01457" y="2674376"/>
            <a:ext cx="1635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dirty="0" smtClean="0">
                <a:solidFill>
                  <a:srgbClr val="E854B5"/>
                </a:solidFill>
                <a:latin typeface="Gill Sans Ultra Bold Condensed" panose="020B0A06020104020203" pitchFamily="34" charset="0"/>
              </a:rPr>
              <a:t>Ven a celebrar con</a:t>
            </a:r>
            <a:endParaRPr lang="en-US" sz="1400" dirty="0">
              <a:solidFill>
                <a:srgbClr val="E854B5"/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118829" y="5123676"/>
            <a:ext cx="2077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chemeClr val="bg1"/>
                </a:solidFill>
                <a:effectLst>
                  <a:glow rad="50800">
                    <a:srgbClr val="E854B5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n-US" sz="1200" b="1" dirty="0">
              <a:solidFill>
                <a:schemeClr val="bg1"/>
              </a:solidFill>
              <a:effectLst>
                <a:glow rad="50800">
                  <a:srgbClr val="E854B5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8305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25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Gill Sans Ultra Bold Condensed</vt:lpstr>
      <vt:lpstr>Arial</vt:lpstr>
      <vt:lpstr>Calibri Light</vt:lpstr>
      <vt:lpstr>Quincho-Bonifiesta.com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Unicornio</cp:keywords>
  <cp:lastModifiedBy>MEGAIDEA</cp:lastModifiedBy>
  <cp:revision>7</cp:revision>
  <dcterms:created xsi:type="dcterms:W3CDTF">2019-11-10T16:13:02Z</dcterms:created>
  <dcterms:modified xsi:type="dcterms:W3CDTF">2023-03-31T16:36:10Z</dcterms:modified>
</cp:coreProperties>
</file>