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600450" cy="5400675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Beyond The Mountains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1pPr>
    <a:lvl2pPr marL="245452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2pPr>
    <a:lvl3pPr marL="490903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3pPr>
    <a:lvl4pPr marL="736355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4pPr>
    <a:lvl5pPr marL="981807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5pPr>
    <a:lvl6pPr marL="1227258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6pPr>
    <a:lvl7pPr marL="1472710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7pPr>
    <a:lvl8pPr marL="1718162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8pPr>
    <a:lvl9pPr marL="1963613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0CA"/>
    <a:srgbClr val="1CA7B6"/>
    <a:srgbClr val="0ADFE4"/>
    <a:srgbClr val="FFFF66"/>
    <a:srgbClr val="F46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302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229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19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252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507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323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255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263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643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909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950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13685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10721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01749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12563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079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3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1760" y="2623686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5000" b="1" dirty="0" err="1">
                <a:ln/>
                <a:solidFill>
                  <a:srgbClr val="F462CE"/>
                </a:solidFill>
                <a:effectLst>
                  <a:glow rad="101600">
                    <a:srgbClr val="FFFF66"/>
                  </a:glow>
                </a:effectLst>
                <a:latin typeface="Beyond The Mountains" pitchFamily="2" charset="0"/>
              </a:rPr>
              <a:t>Maryori</a:t>
            </a:r>
            <a:endParaRPr lang="es-PE" sz="5000" b="1" dirty="0">
              <a:ln/>
              <a:solidFill>
                <a:srgbClr val="F462CE"/>
              </a:solidFill>
              <a:effectLst>
                <a:glow rad="101600">
                  <a:srgbClr val="FFFF66"/>
                </a:glow>
              </a:effectLst>
              <a:latin typeface="Beyond The Mountains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2640" y="3368855"/>
            <a:ext cx="207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>
                <a:solidFill>
                  <a:schemeClr val="bg1"/>
                </a:solidFill>
                <a:effectLst>
                  <a:glow rad="139700">
                    <a:srgbClr val="1CA7B6"/>
                  </a:glow>
                </a:effectLst>
                <a:latin typeface="BaaBookHmkBold" panose="00000400000000000000" pitchFamily="2" charset="0"/>
              </a:rPr>
              <a:t>Cumple 5 Años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8372" y="4076974"/>
            <a:ext cx="22829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rgbClr val="F462CE"/>
                </a:solidFill>
                <a:latin typeface="BaaBookHmkBold" panose="00000400000000000000" pitchFamily="2" charset="0"/>
              </a:rPr>
              <a:t>Día: Sábado 15 de Junio</a:t>
            </a:r>
          </a:p>
          <a:p>
            <a:r>
              <a:rPr lang="es-PE" sz="1400" dirty="0">
                <a:solidFill>
                  <a:srgbClr val="F462CE"/>
                </a:solidFill>
                <a:latin typeface="BaaBookHmkBold" panose="00000400000000000000" pitchFamily="2" charset="0"/>
              </a:rPr>
              <a:t>Hora: 4:30 pm.</a:t>
            </a:r>
          </a:p>
          <a:p>
            <a:r>
              <a:rPr lang="es-PE" sz="1400" dirty="0">
                <a:solidFill>
                  <a:srgbClr val="F462CE"/>
                </a:solidFill>
                <a:latin typeface="BaaBookHmkBold" panose="00000400000000000000" pitchFamily="2" charset="0"/>
              </a:rPr>
              <a:t>Lugar: Calle Luis </a:t>
            </a:r>
            <a:r>
              <a:rPr lang="es-PE" sz="1400" dirty="0" err="1">
                <a:solidFill>
                  <a:srgbClr val="F462CE"/>
                </a:solidFill>
                <a:latin typeface="BaaBookHmkBold" panose="00000400000000000000" pitchFamily="2" charset="0"/>
              </a:rPr>
              <a:t>Valcarcel</a:t>
            </a:r>
            <a:r>
              <a:rPr lang="es-PE" sz="1400" dirty="0">
                <a:solidFill>
                  <a:srgbClr val="F462CE"/>
                </a:solidFill>
                <a:latin typeface="BaaBookHmkBold" panose="00000400000000000000" pitchFamily="2" charset="0"/>
              </a:rPr>
              <a:t> 11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351922" y="5000536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rgbClr val="F462CE"/>
                </a:solidFill>
                <a:latin typeface="BaaBookHmkBold" panose="00000400000000000000" pitchFamily="2" charset="0"/>
              </a:rPr>
              <a:t>No Faltes..!!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02462" y="3721335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>
                <a:solidFill>
                  <a:srgbClr val="F462CE"/>
                </a:solidFill>
                <a:latin typeface="BaaBookHmkBold" panose="00000400000000000000" pitchFamily="2" charset="0"/>
              </a:rPr>
              <a:t>Te invito a mi Cumpleaños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160" y="5123676"/>
            <a:ext cx="1388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 smtClean="0">
                <a:solidFill>
                  <a:srgbClr val="5BC0CA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www.megaidea.net</a:t>
            </a:r>
            <a:endParaRPr lang="es-PE" sz="1200" dirty="0">
              <a:solidFill>
                <a:srgbClr val="5BC0CA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9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30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BaaBookHmkBold</vt:lpstr>
      <vt:lpstr>Arial</vt:lpstr>
      <vt:lpstr>Beyond The Mountains</vt:lpstr>
      <vt:lpstr>Calibri Light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Unicornio</cp:keywords>
  <cp:lastModifiedBy>MEGAIDEA</cp:lastModifiedBy>
  <cp:revision>11</cp:revision>
  <dcterms:created xsi:type="dcterms:W3CDTF">2019-01-24T10:49:05Z</dcterms:created>
  <dcterms:modified xsi:type="dcterms:W3CDTF">2023-03-31T16:33:15Z</dcterms:modified>
</cp:coreProperties>
</file>