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Romantic" panose="00000400000000000000" pitchFamily="2" charset="2"/>
      <p:regular r:id="rId3"/>
      <p:bold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atilda " panose="02000606020000020004" pitchFamily="2" charset="0"/>
      <p:regular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5BF"/>
    <a:srgbClr val="48BCEA"/>
    <a:srgbClr val="BB8E2E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466573" y="4778930"/>
            <a:ext cx="442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744702" y="3554688"/>
            <a:ext cx="373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endParaRPr lang="en-US" sz="4000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925077" y="4354081"/>
            <a:ext cx="1375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Mis</a:t>
            </a:r>
            <a:r>
              <a:rPr lang="en-US" sz="2000" dirty="0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 5 </a:t>
            </a:r>
            <a:r>
              <a:rPr lang="en-US" sz="2000" dirty="0" err="1" smtClean="0">
                <a:solidFill>
                  <a:srgbClr val="9270CC"/>
                </a:solidFill>
                <a:effectLst>
                  <a:glow rad="127000">
                    <a:schemeClr val="bg1"/>
                  </a:glow>
                </a:effectLst>
                <a:latin typeface="Matilda " panose="02000606020000020004" pitchFamily="2" charset="0"/>
              </a:rPr>
              <a:t>Años</a:t>
            </a:r>
            <a:endParaRPr lang="en-US" sz="2000" dirty="0">
              <a:solidFill>
                <a:srgbClr val="9270CC"/>
              </a:solidFill>
              <a:effectLst>
                <a:glow rad="127000">
                  <a:schemeClr val="bg1"/>
                </a:glow>
              </a:effectLst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51855" y="26894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FB75BF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480019" y="5627257"/>
            <a:ext cx="44287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HORA: 5:00 PM.</a:t>
            </a:r>
            <a:endParaRPr lang="en-US" sz="17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  <a:p>
            <a:pPr algn="ctr"/>
            <a:r>
              <a:rPr lang="es-PE" sz="17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EN CALLE LUIS VALCARCELL A-11</a:t>
            </a:r>
            <a:endParaRPr lang="en-US" sz="17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19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Romantic</vt:lpstr>
      <vt:lpstr>Calibri</vt:lpstr>
      <vt:lpstr>Matilda </vt:lpstr>
      <vt:lpstr>Arial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Unicorn;Unicornio</cp:keywords>
  <cp:lastModifiedBy>MEGAIDEA</cp:lastModifiedBy>
  <cp:revision>12</cp:revision>
  <dcterms:created xsi:type="dcterms:W3CDTF">2019-10-29T17:09:48Z</dcterms:created>
  <dcterms:modified xsi:type="dcterms:W3CDTF">2023-03-31T03:28:20Z</dcterms:modified>
</cp:coreProperties>
</file>