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Matilda-Bonifiesta.com" panose="02000606020000020004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6C3"/>
    <a:srgbClr val="F36FBB"/>
    <a:srgbClr val="59D5BA"/>
    <a:srgbClr val="82DFCA"/>
    <a:srgbClr val="927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nifiesta.com"/>
          <p:cNvSpPr txBox="1"/>
          <p:nvPr/>
        </p:nvSpPr>
        <p:spPr>
          <a:xfrm>
            <a:off x="371641" y="4787784"/>
            <a:ext cx="44287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SABADO 15 DE JUNIO</a:t>
            </a:r>
            <a:endParaRPr lang="en-US" sz="2500" dirty="0">
              <a:solidFill>
                <a:schemeClr val="accent4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648587" y="3589099"/>
            <a:ext cx="3738056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9" dirty="0" err="1">
                <a:solidFill>
                  <a:srgbClr val="F36FBB"/>
                </a:solidFill>
                <a:latin typeface="Matilda-Bonifiesta.com" panose="02000606020000020004" pitchFamily="2" charset="0"/>
              </a:rPr>
              <a:t>Maryori</a:t>
            </a:r>
            <a:endParaRPr lang="en-US" sz="3999" dirty="0">
              <a:solidFill>
                <a:srgbClr val="F36FBB"/>
              </a:solidFill>
              <a:latin typeface="Matilda-Bonifiesta.com" panose="02000606020000020004" pitchFamily="2" charset="0"/>
            </a:endParaRPr>
          </a:p>
        </p:txBody>
      </p:sp>
      <p:sp>
        <p:nvSpPr>
          <p:cNvPr id="8" name="Bonifiesta.com"/>
          <p:cNvSpPr txBox="1"/>
          <p:nvPr/>
        </p:nvSpPr>
        <p:spPr>
          <a:xfrm>
            <a:off x="2013601" y="4346819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9270CC"/>
                </a:solidFill>
                <a:latin typeface="Matilda-Bonifiesta.com" panose="02000606020000020004" pitchFamily="2" charset="0"/>
              </a:rPr>
              <a:t>Cumple</a:t>
            </a:r>
            <a:r>
              <a:rPr lang="en-US" sz="2000" dirty="0" smtClean="0">
                <a:solidFill>
                  <a:srgbClr val="9270CC"/>
                </a:solidFill>
                <a:latin typeface="Matilda-Bonifiesta.com" panose="02000606020000020004" pitchFamily="2" charset="0"/>
              </a:rPr>
              <a:t> 5</a:t>
            </a:r>
            <a:endParaRPr lang="en-US" sz="2000" dirty="0">
              <a:solidFill>
                <a:srgbClr val="9270CC"/>
              </a:solidFill>
              <a:latin typeface="Matilda-Bonifiesta.com" panose="02000606020000020004" pitchFamily="2" charset="0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410389" y="5282023"/>
            <a:ext cx="44287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smtClean="0">
                <a:solidFill>
                  <a:srgbClr val="5A56C3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HORA: 5:00 PM.</a:t>
            </a:r>
          </a:p>
          <a:p>
            <a:pPr algn="ctr"/>
            <a:r>
              <a:rPr lang="es-PE" sz="1700" smtClean="0">
                <a:solidFill>
                  <a:srgbClr val="5A56C3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CALLE LUIS VALCARCELL A-11</a:t>
            </a:r>
            <a:endParaRPr lang="en-US" sz="1700" dirty="0">
              <a:solidFill>
                <a:srgbClr val="5A56C3"/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2774291" y="6901859"/>
            <a:ext cx="274866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 smtClean="0">
                <a:solidFill>
                  <a:schemeClr val="bg1"/>
                </a:solidFill>
                <a:effectLst>
                  <a:glow rad="127000">
                    <a:srgbClr val="F36FBB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333" b="1" dirty="0">
              <a:solidFill>
                <a:schemeClr val="bg1"/>
              </a:solidFill>
              <a:effectLst>
                <a:glow rad="127000">
                  <a:srgbClr val="F36FBB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18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Matilda-Bonifiesta.com</vt:lpstr>
      <vt:lpstr>Calibri</vt:lpstr>
      <vt:lpstr>Times New Roman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Unicorn;Unicornio</cp:keywords>
  <cp:lastModifiedBy>MEGAIDEA</cp:lastModifiedBy>
  <cp:revision>13</cp:revision>
  <dcterms:created xsi:type="dcterms:W3CDTF">2019-10-29T17:09:48Z</dcterms:created>
  <dcterms:modified xsi:type="dcterms:W3CDTF">2023-03-31T03:33:19Z</dcterms:modified>
</cp:coreProperties>
</file>