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3600450" cy="5400675"/>
  <p:notesSz cx="6858000" cy="9144000"/>
  <p:embeddedFontLst>
    <p:embeddedFont>
      <p:font typeface="Romantic" panose="00000400000000000000" pitchFamily="2" charset="2"/>
      <p:regular r:id="rId3"/>
      <p:bold r:id="rId4"/>
      <p:italic r:id="rId5"/>
    </p:embeddedFont>
    <p:embeddedFont>
      <p:font typeface="Matilda " panose="02000606020000020004" pitchFamily="2" charset="0"/>
      <p:regular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imelessTLig" panose="02020603050405020304" pitchFamily="18" charset="0"/>
      <p:regular r:id="rId13"/>
      <p:italic r:id="rId14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FBB"/>
    <a:srgbClr val="59D5BA"/>
    <a:srgbClr val="82DFCA"/>
    <a:srgbClr val="927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75" d="100"/>
          <a:sy n="75" d="100"/>
        </p:scale>
        <p:origin x="330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6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5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6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5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0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9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06765" y="90058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03801" y="679239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94829" y="22306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5643" y="23449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159" y="3712514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8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94079" y="345875"/>
            <a:ext cx="180847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59D5BA"/>
                </a:solidFill>
                <a:effectLst>
                  <a:glow rad="127000">
                    <a:schemeClr val="bg1"/>
                  </a:glow>
                </a:effectLst>
                <a:latin typeface="Matilda " panose="02000606020000020004" pitchFamily="2" charset="0"/>
              </a:rPr>
              <a:t>Join us for a</a:t>
            </a:r>
            <a:endParaRPr lang="en-US" sz="1700" dirty="0">
              <a:solidFill>
                <a:srgbClr val="59D5BA"/>
              </a:solidFill>
              <a:effectLst>
                <a:glow rad="127000">
                  <a:schemeClr val="bg1"/>
                </a:glow>
              </a:effectLst>
              <a:latin typeface="Matilda " panose="02000606020000020004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94080" y="629527"/>
            <a:ext cx="18084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36FBB"/>
                </a:solidFill>
                <a:latin typeface="TimelessTLig" panose="02020603050405020304" pitchFamily="18" charset="0"/>
              </a:rPr>
              <a:t>MAGICAL DAY</a:t>
            </a:r>
            <a:endParaRPr lang="en-US" sz="1500" b="1" dirty="0">
              <a:solidFill>
                <a:srgbClr val="F36FBB"/>
              </a:solidFill>
              <a:latin typeface="TimelessTLig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2720" y="4124176"/>
            <a:ext cx="3322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accent4">
                    <a:lumMod val="75000"/>
                  </a:schemeClr>
                </a:solidFill>
                <a:latin typeface="Romantic" panose="00000400000000000000" pitchFamily="2" charset="2"/>
              </a:rPr>
              <a:t>SATUDAY, JUNE 15</a:t>
            </a:r>
          </a:p>
          <a:p>
            <a:pPr algn="ctr"/>
            <a:r>
              <a:rPr lang="en-US" sz="900" dirty="0" smtClean="0">
                <a:solidFill>
                  <a:schemeClr val="accent4">
                    <a:lumMod val="75000"/>
                  </a:schemeClr>
                </a:solidFill>
                <a:latin typeface="Romantic" panose="00000400000000000000" pitchFamily="2" charset="2"/>
              </a:rPr>
              <a:t>2:00 PM - 4:00 PM</a:t>
            </a:r>
          </a:p>
          <a:p>
            <a:pPr algn="ctr"/>
            <a:r>
              <a:rPr lang="en-US" sz="900" dirty="0" smtClean="0">
                <a:solidFill>
                  <a:schemeClr val="accent4">
                    <a:lumMod val="75000"/>
                  </a:schemeClr>
                </a:solidFill>
                <a:latin typeface="Romantic" panose="00000400000000000000" pitchFamily="2" charset="2"/>
              </a:rPr>
              <a:t>JESSICA'S HOUSE 182 BIRTHDAY AVE CALIFORNIA, NY 24105</a:t>
            </a:r>
          </a:p>
          <a:p>
            <a:pPr algn="ctr"/>
            <a:r>
              <a:rPr lang="en-US" sz="900" dirty="0" smtClean="0">
                <a:solidFill>
                  <a:schemeClr val="accent4">
                    <a:lumMod val="75000"/>
                  </a:schemeClr>
                </a:solidFill>
                <a:latin typeface="Romantic" panose="00000400000000000000" pitchFamily="2" charset="2"/>
              </a:rPr>
              <a:t>RSVP TO MONICA</a:t>
            </a:r>
          </a:p>
          <a:p>
            <a:pPr algn="ctr"/>
            <a:r>
              <a:rPr lang="en-US" sz="900" dirty="0" smtClean="0">
                <a:solidFill>
                  <a:schemeClr val="accent4">
                    <a:lumMod val="75000"/>
                  </a:schemeClr>
                </a:solidFill>
                <a:latin typeface="Romantic" panose="00000400000000000000" pitchFamily="2" charset="2"/>
              </a:rPr>
              <a:t>123.952.8606</a:t>
            </a:r>
            <a:endParaRPr lang="en-US" sz="900" dirty="0">
              <a:solidFill>
                <a:schemeClr val="accent4">
                  <a:lumMod val="75000"/>
                </a:schemeClr>
              </a:solidFill>
              <a:latin typeface="Romantic" panose="00000400000000000000" pitchFamily="2" charset="2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75920" y="3277493"/>
            <a:ext cx="2804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F36FBB"/>
                </a:solidFill>
                <a:latin typeface="Matilda " panose="02000606020000020004" pitchFamily="2" charset="0"/>
              </a:rPr>
              <a:t>Maryori</a:t>
            </a:r>
            <a:endParaRPr lang="en-US" sz="3000" dirty="0">
              <a:solidFill>
                <a:srgbClr val="F36FBB"/>
              </a:solidFill>
              <a:latin typeface="Matilda " panose="02000606020000020004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93762" y="3831491"/>
            <a:ext cx="10711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rgbClr val="9270CC"/>
                </a:solidFill>
                <a:latin typeface="Matilda " panose="02000606020000020004" pitchFamily="2" charset="0"/>
              </a:rPr>
              <a:t>i</a:t>
            </a:r>
            <a:r>
              <a:rPr lang="en-US" sz="1500" dirty="0" smtClean="0">
                <a:solidFill>
                  <a:srgbClr val="9270CC"/>
                </a:solidFill>
                <a:latin typeface="Matilda " panose="02000606020000020004" pitchFamily="2" charset="0"/>
              </a:rPr>
              <a:t>s turning 5</a:t>
            </a:r>
            <a:endParaRPr lang="en-US" sz="1500" dirty="0">
              <a:solidFill>
                <a:srgbClr val="9270CC"/>
              </a:solidFill>
              <a:latin typeface="Matilda " panose="02000606020000020004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49643" y="5154454"/>
            <a:ext cx="2061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36FBB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000" b="1" dirty="0">
              <a:solidFill>
                <a:srgbClr val="F36FBB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33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Romantic</vt:lpstr>
      <vt:lpstr>Matilda </vt:lpstr>
      <vt:lpstr>Arial</vt:lpstr>
      <vt:lpstr>Calibri Light</vt:lpstr>
      <vt:lpstr>Calibri</vt:lpstr>
      <vt:lpstr>TimelessTLig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Unicorn</cp:keywords>
  <cp:lastModifiedBy>MEGAIDEA</cp:lastModifiedBy>
  <cp:revision>7</cp:revision>
  <dcterms:created xsi:type="dcterms:W3CDTF">2019-10-29T17:09:48Z</dcterms:created>
  <dcterms:modified xsi:type="dcterms:W3CDTF">2023-03-31T16:14:28Z</dcterms:modified>
</cp:coreProperties>
</file>