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9" r:id="rId2"/>
  </p:sldIdLst>
  <p:sldSz cx="7559675" cy="104394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Fontdiner Rob" panose="00000400000000000000" pitchFamily="2" charset="0"/>
      <p:regular r:id="rId5"/>
    </p:embeddedFont>
    <p:embeddedFont>
      <p:font typeface="Glowworm Rob" panose="020F0804020102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308E"/>
    <a:srgbClr val="F28FA4"/>
    <a:srgbClr val="DE2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0540-4DA7-4897-AAA7-F269ADF2DCE7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B39-89CC-4E7A-BB37-DC9BB4E0E2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978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0540-4DA7-4897-AAA7-F269ADF2DCE7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B39-89CC-4E7A-BB37-DC9BB4E0E2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748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0540-4DA7-4897-AAA7-F269ADF2DCE7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B39-89CC-4E7A-BB37-DC9BB4E0E2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306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0540-4DA7-4897-AAA7-F269ADF2DCE7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B39-89CC-4E7A-BB37-DC9BB4E0E2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52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0540-4DA7-4897-AAA7-F269ADF2DCE7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B39-89CC-4E7A-BB37-DC9BB4E0E2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739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0540-4DA7-4897-AAA7-F269ADF2DCE7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B39-89CC-4E7A-BB37-DC9BB4E0E2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0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0540-4DA7-4897-AAA7-F269ADF2DCE7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B39-89CC-4E7A-BB37-DC9BB4E0E2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95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0540-4DA7-4897-AAA7-F269ADF2DCE7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B39-89CC-4E7A-BB37-DC9BB4E0E2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325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0540-4DA7-4897-AAA7-F269ADF2DCE7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B39-89CC-4E7A-BB37-DC9BB4E0E2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447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0540-4DA7-4897-AAA7-F269ADF2DCE7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B39-89CC-4E7A-BB37-DC9BB4E0E2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845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0540-4DA7-4897-AAA7-F269ADF2DCE7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B39-89CC-4E7A-BB37-DC9BB4E0E2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5990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80540-4DA7-4897-AAA7-F269ADF2DCE7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68B39-89CC-4E7A-BB37-DC9BB4E0E28F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9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egaidea.net" descr="https://www.megaidea.net/wp-content/uploads/2019/04/Marco_Megaidea-Fucs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56" y="3375329"/>
            <a:ext cx="6708455" cy="64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467" b="100000" l="14521" r="85369">
                        <a14:foregroundMark x1="19912" y1="67733" x2="22717" y2="74533"/>
                        <a14:foregroundMark x1="55281" y1="87333" x2="56216" y2="94800"/>
                        <a14:foregroundMark x1="67382" y1="81200" x2="67382" y2="88000"/>
                        <a14:foregroundMark x1="74807" y1="75200" x2="72002" y2="82000"/>
                        <a14:foregroundMark x1="42244" y1="82800" x2="43454" y2="90267"/>
                        <a14:foregroundMark x1="84000" y1="60719" x2="84000" y2="70072"/>
                        <a14:foregroundMark x1="36778" y1="80863" x2="37889" y2="91655"/>
                        <a14:foregroundMark x1="37333" y1="82302" x2="37056" y2="93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08" t="54924" r="13725" b="-15037"/>
          <a:stretch/>
        </p:blipFill>
        <p:spPr>
          <a:xfrm rot="983222">
            <a:off x="3696887" y="3560093"/>
            <a:ext cx="3868081" cy="1737267"/>
          </a:xfrm>
          <a:prstGeom prst="rect">
            <a:avLst/>
          </a:prstGeom>
        </p:spPr>
      </p:pic>
      <p:pic>
        <p:nvPicPr>
          <p:cNvPr id="7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453" b="100000" l="14114" r="85314">
                        <a14:foregroundMark x1="19912" y1="67733" x2="22717" y2="74533"/>
                        <a14:foregroundMark x1="55281" y1="87333" x2="56216" y2="94800"/>
                        <a14:foregroundMark x1="67382" y1="81200" x2="67382" y2="88000"/>
                        <a14:foregroundMark x1="74807" y1="75200" x2="72002" y2="82000"/>
                        <a14:foregroundMark x1="42244" y1="82800" x2="43454" y2="90267"/>
                        <a14:foregroundMark x1="36511" y1="83741" x2="38194" y2="86619"/>
                        <a14:foregroundMark x1="74313" y1="75108" x2="73472" y2="89496"/>
                        <a14:foregroundMark x1="48570" y1="86619" x2="51655" y2="87338"/>
                        <a14:foregroundMark x1="83287" y1="62878" x2="84128" y2="69353"/>
                        <a14:foregroundMark x1="47486" y1="84029" x2="49829" y2="94964"/>
                        <a14:foregroundMark x1="15600" y1="64892" x2="18057" y2="67770"/>
                        <a14:foregroundMark x1="16571" y1="64460" x2="14114" y2="72374"/>
                        <a14:foregroundMark x1="60743" y1="82446" x2="61257" y2="91079"/>
                        <a14:foregroundMark x1="71314" y1="76115" x2="73486" y2="86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08" t="15037" r="13725" b="-15037"/>
          <a:stretch/>
        </p:blipFill>
        <p:spPr>
          <a:xfrm>
            <a:off x="79575" y="2490683"/>
            <a:ext cx="3758415" cy="2887349"/>
          </a:xfrm>
          <a:prstGeom prst="rect">
            <a:avLst/>
          </a:prstGeom>
        </p:spPr>
      </p:pic>
      <p:sp>
        <p:nvSpPr>
          <p:cNvPr id="8" name="Megaidea.net"/>
          <p:cNvSpPr txBox="1"/>
          <p:nvPr/>
        </p:nvSpPr>
        <p:spPr>
          <a:xfrm>
            <a:off x="1297106" y="4505559"/>
            <a:ext cx="5249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F8308E"/>
                </a:solidFill>
                <a:latin typeface="Fontdiner Rob" panose="00000400000000000000" pitchFamily="2" charset="0"/>
              </a:rPr>
              <a:t>elena</a:t>
            </a:r>
            <a:endParaRPr lang="es-PE" sz="6600" dirty="0">
              <a:solidFill>
                <a:srgbClr val="F8308E"/>
              </a:solidFill>
              <a:latin typeface="Fontdiner Rob" panose="00000400000000000000" pitchFamily="2" charset="0"/>
            </a:endParaRPr>
          </a:p>
        </p:txBody>
      </p:sp>
      <p:pic>
        <p:nvPicPr>
          <p:cNvPr id="9" name="Megaidea.net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8" b="100000" l="1077" r="100000">
                        <a14:foregroundMark x1="5231" y1="23438" x2="8308" y2="21267"/>
                        <a14:foregroundMark x1="14154" y1="18142" x2="19385" y2="17188"/>
                        <a14:foregroundMark x1="19077" y1="17014" x2="18308" y2="16927"/>
                        <a14:foregroundMark x1="20000" y1="16753" x2="14154" y2="17708"/>
                        <a14:foregroundMark x1="28000" y1="8247" x2="24154" y2="9983"/>
                        <a14:foregroundMark x1="67846" y1="39844" x2="64308" y2="38976"/>
                        <a14:foregroundMark x1="61231" y1="37500" x2="60154" y2="35677"/>
                        <a14:foregroundMark x1="79846" y1="37413" x2="84308" y2="36458"/>
                        <a14:foregroundMark x1="86462" y1="35156" x2="90923" y2="32726"/>
                        <a14:foregroundMark x1="90923" y1="32378" x2="94154" y2="30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1500">
            <a:off x="251831" y="4966414"/>
            <a:ext cx="2090550" cy="3705098"/>
          </a:xfrm>
          <a:prstGeom prst="rect">
            <a:avLst/>
          </a:prstGeom>
        </p:spPr>
      </p:pic>
      <p:sp>
        <p:nvSpPr>
          <p:cNvPr id="10" name="Megaidea.net"/>
          <p:cNvSpPr txBox="1"/>
          <p:nvPr/>
        </p:nvSpPr>
        <p:spPr>
          <a:xfrm>
            <a:off x="1513366" y="5408860"/>
            <a:ext cx="490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dirty="0" smtClean="0">
                <a:solidFill>
                  <a:srgbClr val="DE2133"/>
                </a:solidFill>
                <a:latin typeface="Glowworm Rob" panose="020F0804020102020204" pitchFamily="34" charset="0"/>
              </a:rPr>
              <a:t>Cumple </a:t>
            </a:r>
            <a:r>
              <a:rPr lang="es-PE" sz="5400" dirty="0">
                <a:solidFill>
                  <a:srgbClr val="DE2133"/>
                </a:solidFill>
                <a:latin typeface="Glowworm Rob" panose="020F0804020102020204" pitchFamily="34" charset="0"/>
              </a:rPr>
              <a:t>7</a:t>
            </a:r>
            <a:r>
              <a:rPr lang="es-PE" sz="5400" dirty="0" smtClean="0">
                <a:solidFill>
                  <a:srgbClr val="DE2133"/>
                </a:solidFill>
                <a:latin typeface="Glowworm Rob" panose="020F0804020102020204" pitchFamily="34" charset="0"/>
              </a:rPr>
              <a:t> </a:t>
            </a:r>
            <a:endParaRPr lang="es-PE" sz="5400" dirty="0">
              <a:solidFill>
                <a:srgbClr val="DE2133"/>
              </a:solidFill>
              <a:latin typeface="Glowworm Rob" panose="020F08040201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1486592" y="6292972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F8308E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F8308E"/>
              </a:solidFill>
              <a:latin typeface="Glowworm Rob" panose="020F0804020102020204" pitchFamily="34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-212525" y="8879445"/>
            <a:ext cx="829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DE2133"/>
                </a:solidFill>
                <a:latin typeface="Glowworm Rob" panose="020F0804020102020204" pitchFamily="34" charset="0"/>
              </a:rPr>
              <a:t>No faltes…!</a:t>
            </a:r>
            <a:endParaRPr lang="es-PE" sz="2400" dirty="0">
              <a:solidFill>
                <a:srgbClr val="DE2133"/>
              </a:solidFill>
              <a:latin typeface="Glowworm Rob" panose="020F0804020102020204" pitchFamily="34" charset="0"/>
            </a:endParaRPr>
          </a:p>
        </p:txBody>
      </p:sp>
      <p:pic>
        <p:nvPicPr>
          <p:cNvPr id="1030" name="Megaidea.net" descr="https://www.megaidea.net/wp-content/uploads/2021/08/umizzomi0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452" y="-22160"/>
            <a:ext cx="3210233" cy="41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Megaidea.net" descr="https://www.megaidea.net/wp-content/uploads/2021/08/umizzomi0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9541" y="278400"/>
            <a:ext cx="3322566" cy="378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Megaidea.net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39" b="96401" l="3810" r="95595">
                        <a14:foregroundMark x1="32262" y1="71518" x2="52857" y2="62285"/>
                        <a14:foregroundMark x1="52024" y1="55869" x2="62500" y2="52113"/>
                        <a14:foregroundMark x1="55119" y1="52426" x2="62976" y2="61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239">
            <a:off x="2625901" y="2622018"/>
            <a:ext cx="2613158" cy="1987867"/>
          </a:xfrm>
          <a:prstGeom prst="rect">
            <a:avLst/>
          </a:prstGeom>
        </p:spPr>
      </p:pic>
      <p:pic>
        <p:nvPicPr>
          <p:cNvPr id="1032" name="Megaidea.net" descr="https://www.megaidea.net/wp-content/uploads/2021/08/umizzomi05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48" y="6984653"/>
            <a:ext cx="2708099" cy="251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gaidea.net"/>
          <p:cNvSpPr txBox="1"/>
          <p:nvPr/>
        </p:nvSpPr>
        <p:spPr>
          <a:xfrm>
            <a:off x="1884037" y="6905585"/>
            <a:ext cx="416758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F8308E"/>
                </a:solidFill>
                <a:latin typeface="Glowworm Rob" panose="020F0804020102020204" pitchFamily="34" charset="0"/>
              </a:rPr>
              <a:t>Dia: Viernes 5 de Noviembre </a:t>
            </a:r>
          </a:p>
          <a:p>
            <a:pPr algn="ctr"/>
            <a:r>
              <a:rPr lang="es-PE" sz="2500" dirty="0" smtClean="0">
                <a:solidFill>
                  <a:srgbClr val="F8308E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F8308E"/>
                </a:solidFill>
                <a:latin typeface="Glowworm Rob" panose="020F0804020102020204" pitchFamily="34" charset="0"/>
              </a:rPr>
              <a:t>4</a:t>
            </a:r>
            <a:r>
              <a:rPr lang="es-PE" sz="2500" dirty="0" smtClean="0">
                <a:solidFill>
                  <a:srgbClr val="F8308E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F8308E"/>
                </a:solidFill>
                <a:latin typeface="Glowworm Rob" panose="020F0804020102020204" pitchFamily="34" charset="0"/>
              </a:rPr>
              <a:t>Lugar: Calle Apurimac #14</a:t>
            </a:r>
            <a:endParaRPr lang="es-PE" sz="2500" dirty="0">
              <a:solidFill>
                <a:srgbClr val="F8308E"/>
              </a:solidFill>
              <a:latin typeface="Glowworm Rob" panose="020F0804020102020204" pitchFamily="34" charset="0"/>
            </a:endParaRPr>
          </a:p>
        </p:txBody>
      </p:sp>
      <p:sp>
        <p:nvSpPr>
          <p:cNvPr id="2" name="Megaidea.net"/>
          <p:cNvSpPr/>
          <p:nvPr/>
        </p:nvSpPr>
        <p:spPr>
          <a:xfrm rot="20682849">
            <a:off x="330703" y="1074107"/>
            <a:ext cx="739302" cy="675857"/>
          </a:xfrm>
          <a:prstGeom prst="heart">
            <a:avLst/>
          </a:prstGeom>
          <a:solidFill>
            <a:srgbClr val="F8308E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Megaidea.net"/>
          <p:cNvSpPr/>
          <p:nvPr/>
        </p:nvSpPr>
        <p:spPr>
          <a:xfrm rot="20682849">
            <a:off x="696031" y="2485339"/>
            <a:ext cx="739302" cy="675857"/>
          </a:xfrm>
          <a:prstGeom prst="heart">
            <a:avLst/>
          </a:prstGeom>
          <a:solidFill>
            <a:srgbClr val="F8308E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Megaidea.net"/>
          <p:cNvSpPr/>
          <p:nvPr/>
        </p:nvSpPr>
        <p:spPr>
          <a:xfrm rot="761882">
            <a:off x="6482169" y="967970"/>
            <a:ext cx="739302" cy="675857"/>
          </a:xfrm>
          <a:prstGeom prst="heart">
            <a:avLst/>
          </a:prstGeom>
          <a:solidFill>
            <a:srgbClr val="F8308E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Megaidea.net"/>
          <p:cNvSpPr/>
          <p:nvPr/>
        </p:nvSpPr>
        <p:spPr>
          <a:xfrm rot="761882">
            <a:off x="6336042" y="2405641"/>
            <a:ext cx="739302" cy="675857"/>
          </a:xfrm>
          <a:prstGeom prst="heart">
            <a:avLst/>
          </a:prstGeom>
          <a:solidFill>
            <a:srgbClr val="F8308E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Megaidea.net"/>
          <p:cNvSpPr txBox="1"/>
          <p:nvPr/>
        </p:nvSpPr>
        <p:spPr>
          <a:xfrm>
            <a:off x="1364941" y="9766130"/>
            <a:ext cx="5030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b="1" dirty="0" smtClean="0">
                <a:solidFill>
                  <a:srgbClr val="F8308E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200" b="1" dirty="0">
              <a:solidFill>
                <a:srgbClr val="F8308E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686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27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 Light</vt:lpstr>
      <vt:lpstr>Fontdiner Rob</vt:lpstr>
      <vt:lpstr>Glowworm Rob</vt:lpstr>
      <vt:lpstr>Calibri</vt:lpstr>
      <vt:lpstr>Arial</vt:lpstr>
      <vt:lpstr>Tema de Office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Umizoomi</cp:keywords>
  <cp:lastModifiedBy>User</cp:lastModifiedBy>
  <cp:revision>18</cp:revision>
  <dcterms:created xsi:type="dcterms:W3CDTF">2021-08-12T20:35:47Z</dcterms:created>
  <dcterms:modified xsi:type="dcterms:W3CDTF">2023-03-26T20:33:51Z</dcterms:modified>
</cp:coreProperties>
</file>