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" panose="020F0804020102020204" pitchFamily="34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8"/>
    <a:srgbClr val="11ADE5"/>
    <a:srgbClr val="FEF097"/>
    <a:srgbClr val="5A9BD5"/>
    <a:srgbClr val="33BEF0"/>
    <a:srgbClr val="77C9F7"/>
    <a:srgbClr val="FFFFFF"/>
    <a:srgbClr val="2B2C7A"/>
    <a:srgbClr val="CFC8B5"/>
    <a:srgbClr val="C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45" y="3597968"/>
            <a:ext cx="6202022" cy="70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gaidea.net"/>
          <p:cNvSpPr txBox="1"/>
          <p:nvPr/>
        </p:nvSpPr>
        <p:spPr>
          <a:xfrm>
            <a:off x="1304432" y="7096066"/>
            <a:ext cx="4927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Acompañame a celebrar</a:t>
            </a:r>
            <a:endParaRPr lang="es-PE" sz="2900" dirty="0">
              <a:solidFill>
                <a:srgbClr val="004B88"/>
              </a:solidFill>
              <a:latin typeface="Glowworm Rob" panose="020F0804020102020204" pitchFamily="34" charset="0"/>
            </a:endParaRPr>
          </a:p>
        </p:txBody>
      </p:sp>
      <p:pic>
        <p:nvPicPr>
          <p:cNvPr id="7" name="Megaidea.ne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7165"/>
          <a:stretch/>
        </p:blipFill>
        <p:spPr>
          <a:xfrm rot="21430973">
            <a:off x="791104" y="4030571"/>
            <a:ext cx="6247435" cy="1725891"/>
          </a:xfrm>
          <a:prstGeom prst="rect">
            <a:avLst/>
          </a:prstGeom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578" flipH="1">
            <a:off x="4908016" y="3364775"/>
            <a:ext cx="2598761" cy="3737544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1" y="311831"/>
            <a:ext cx="6588513" cy="4478047"/>
          </a:xfrm>
          <a:prstGeom prst="rect">
            <a:avLst/>
          </a:prstGeom>
        </p:spPr>
      </p:pic>
      <p:pic>
        <p:nvPicPr>
          <p:cNvPr id="2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422">
            <a:off x="115008" y="3393202"/>
            <a:ext cx="2598761" cy="3737544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1279549" y="545073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Luis</a:t>
            </a:r>
            <a:r>
              <a:rPr lang="es-PE" sz="5000" dirty="0" smtClean="0">
                <a:solidFill>
                  <a:srgbClr val="FF0000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FF0000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570334" y="6396919"/>
            <a:ext cx="6506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0" dirty="0" smtClean="0">
                <a:solidFill>
                  <a:srgbClr val="11ADE5"/>
                </a:solidFill>
                <a:latin typeface="Glowworm" panose="020F0804020102020204" pitchFamily="34" charset="0"/>
              </a:rPr>
              <a:t>CUMPLE 3 AÑITOS</a:t>
            </a:r>
            <a:endParaRPr lang="es-PE" sz="4500" dirty="0">
              <a:solidFill>
                <a:srgbClr val="11ADE5"/>
              </a:solidFill>
              <a:latin typeface="Sweet Home Oklahoma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649389" y="7770340"/>
            <a:ext cx="4273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Dia: Sábado 30 de Octubre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4B88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4B88"/>
                </a:solidFill>
                <a:latin typeface="Glowworm Rob" panose="020F0804020102020204" pitchFamily="34" charset="0"/>
              </a:rPr>
              <a:t>Lugar: Local Comunal    Los Rosales</a:t>
            </a:r>
            <a:endParaRPr lang="es-PE" sz="2500" dirty="0">
              <a:solidFill>
                <a:srgbClr val="004B88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4" name="Megaidea.net" descr="https://www.megaidea.net/wp-content/uploads/2021/08/Trenes-Chuggington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924" y="7957556"/>
            <a:ext cx="2054887" cy="23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Megaidea.net" descr="https://www.megaidea.net/wp-content/uploads/2021/08/Trenes-Chuggington09-1024x68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9038" r="16956"/>
          <a:stretch/>
        </p:blipFill>
        <p:spPr bwMode="auto">
          <a:xfrm flipH="1">
            <a:off x="5216527" y="7911357"/>
            <a:ext cx="2343147" cy="239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gaidea.net"/>
          <p:cNvSpPr txBox="1"/>
          <p:nvPr/>
        </p:nvSpPr>
        <p:spPr>
          <a:xfrm>
            <a:off x="1245969" y="9838908"/>
            <a:ext cx="50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004B88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200" b="1" dirty="0">
              <a:solidFill>
                <a:srgbClr val="004B88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 Light</vt:lpstr>
      <vt:lpstr>Glowworm</vt:lpstr>
      <vt:lpstr>Glowworm Rob</vt:lpstr>
      <vt:lpstr>Calibri</vt:lpstr>
      <vt:lpstr>Sweet Home Oklahoma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MegaIdea.Net</dc:creator>
  <cp:keywords>Trenes Chuggington</cp:keywords>
  <cp:lastModifiedBy>User</cp:lastModifiedBy>
  <cp:revision>57</cp:revision>
  <dcterms:created xsi:type="dcterms:W3CDTF">2021-06-28T21:23:27Z</dcterms:created>
  <dcterms:modified xsi:type="dcterms:W3CDTF">2023-03-26T20:51:34Z</dcterms:modified>
</cp:coreProperties>
</file>