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6" r:id="rId2"/>
  </p:sldIdLst>
  <p:sldSz cx="7199313" cy="5040313"/>
  <p:notesSz cx="6858000" cy="9144000"/>
  <p:embeddedFontLst>
    <p:embeddedFont>
      <p:font typeface="BoomBox Rob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ROBOLD Rob" panose="02000603030000020004" pitchFamily="2" charset="0"/>
      <p:regular r:id="rId8"/>
    </p:embeddedFont>
    <p:embeddedFont>
      <p:font typeface="AvantGarde Md BT" panose="020B0602020202020204"/>
      <p:regular r:id="rId9"/>
      <p:italic r:id="rId10"/>
    </p:embeddedFont>
    <p:embeddedFont>
      <p:font typeface="Han Robnei" pitchFamily="2" charset="0"/>
      <p:regular r:id="rId11"/>
    </p:embeddedFont>
    <p:embeddedFont>
      <p:font typeface="Moda Robnei" pitchFamily="2" charset="0"/>
      <p:regular r:id="rId12"/>
    </p:embeddedFont>
    <p:embeddedFont>
      <p:font typeface="BaaBookHmkBold" panose="00000400000000000000" pitchFamily="2" charset="0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371"/>
    <a:srgbClr val="CC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179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8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2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2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2D5D-D07F-4F2B-8B42-17FB94D1A581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737485" y="-3767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734521" y="5515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725549" y="953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436363" y="1067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879" y="35847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nifiesta.com"/>
          <p:cNvSpPr txBox="1"/>
          <p:nvPr/>
        </p:nvSpPr>
        <p:spPr>
          <a:xfrm>
            <a:off x="4164437" y="4779484"/>
            <a:ext cx="1233030" cy="231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903" dirty="0">
                <a:solidFill>
                  <a:schemeClr val="bg1">
                    <a:lumMod val="65000"/>
                  </a:schemeClr>
                </a:solidFill>
                <a:latin typeface="AvantGarde Md BT" panose="020B0602020202020204" pitchFamily="34" charset="0"/>
              </a:rPr>
              <a:t>www.megaidea.net</a:t>
            </a:r>
            <a:endParaRPr lang="en-US" sz="903" dirty="0">
              <a:solidFill>
                <a:schemeClr val="bg1">
                  <a:lumMod val="65000"/>
                </a:schemeClr>
              </a:solidFill>
              <a:latin typeface="AvantGarde Md BT" panose="020B0602020202020204" pitchFamily="34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2311626" y="2265370"/>
            <a:ext cx="2541080" cy="259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4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…………………………………………….………………</a:t>
            </a:r>
            <a:endParaRPr lang="en-US" sz="1084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2162070" y="2053575"/>
            <a:ext cx="27446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dirty="0">
                <a:solidFill>
                  <a:schemeClr val="bg1"/>
                </a:solidFill>
                <a:latin typeface="Moda Robnei" pitchFamily="2" charset="0"/>
              </a:rPr>
              <a:t>SÁBADO 30 DE NOVIEMBRE</a:t>
            </a:r>
            <a:endParaRPr lang="en-US" sz="17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2565998" y="3431596"/>
            <a:ext cx="2154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>
                <a:solidFill>
                  <a:schemeClr val="bg1"/>
                </a:solidFill>
                <a:latin typeface="Moda Robnei" pitchFamily="2" charset="0"/>
              </a:rPr>
              <a:t>CONFIRMAR ASISTENCIA</a:t>
            </a:r>
          </a:p>
          <a:p>
            <a:pPr algn="ctr"/>
            <a:r>
              <a:rPr lang="es-PE" sz="1500" dirty="0">
                <a:solidFill>
                  <a:schemeClr val="bg1"/>
                </a:solidFill>
                <a:latin typeface="Moda Robnei" pitchFamily="2" charset="0"/>
              </a:rPr>
              <a:t>AL: 952866806</a:t>
            </a:r>
            <a:endParaRPr lang="en-US" sz="1500" dirty="0">
              <a:solidFill>
                <a:schemeClr val="bg1"/>
              </a:solidFill>
              <a:latin typeface="Moda Robnei" pitchFamily="2" charset="0"/>
            </a:endParaRPr>
          </a:p>
        </p:txBody>
      </p:sp>
      <p:sp>
        <p:nvSpPr>
          <p:cNvPr id="24" name="Bonifiesta.com"/>
          <p:cNvSpPr txBox="1"/>
          <p:nvPr/>
        </p:nvSpPr>
        <p:spPr>
          <a:xfrm>
            <a:off x="1958439" y="907624"/>
            <a:ext cx="34390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ln>
                  <a:solidFill>
                    <a:schemeClr val="bg1"/>
                  </a:solidFill>
                </a:ln>
                <a:gradFill>
                  <a:gsLst>
                    <a:gs pos="10000">
                      <a:srgbClr val="FFFF00"/>
                    </a:gs>
                    <a:gs pos="99000">
                      <a:srgbClr val="FF0000"/>
                    </a:gs>
                  </a:gsLst>
                  <a:lin ang="5400000" scaled="1"/>
                </a:gradFill>
                <a:effectLst>
                  <a:glow rad="25400">
                    <a:schemeClr val="bg1"/>
                  </a:glow>
                </a:effectLst>
                <a:latin typeface="GROBOLD Rob" panose="02000603030000020004" pitchFamily="2" charset="0"/>
              </a:rPr>
              <a:t>SEBASTIAN</a:t>
            </a:r>
            <a:endParaRPr lang="en-US" sz="4000" dirty="0">
              <a:ln>
                <a:solidFill>
                  <a:schemeClr val="bg1"/>
                </a:solidFill>
              </a:ln>
              <a:gradFill>
                <a:gsLst>
                  <a:gs pos="10000">
                    <a:srgbClr val="FFFF00"/>
                  </a:gs>
                  <a:gs pos="99000">
                    <a:srgbClr val="FF0000"/>
                  </a:gs>
                </a:gsLst>
                <a:lin ang="5400000" scaled="1"/>
              </a:gradFill>
              <a:effectLst>
                <a:glow rad="25400">
                  <a:schemeClr val="bg1"/>
                </a:glow>
              </a:effectLst>
              <a:latin typeface="GROBOLD Rob" panose="02000603030000020004" pitchFamily="2" charset="0"/>
            </a:endParaRPr>
          </a:p>
        </p:txBody>
      </p:sp>
      <p:sp>
        <p:nvSpPr>
          <p:cNvPr id="25" name="Bonifiesta.com"/>
          <p:cNvSpPr txBox="1"/>
          <p:nvPr/>
        </p:nvSpPr>
        <p:spPr>
          <a:xfrm>
            <a:off x="2532805" y="1578329"/>
            <a:ext cx="2321469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500" dirty="0">
                <a:solidFill>
                  <a:srgbClr val="FFFF00"/>
                </a:solidFill>
                <a:latin typeface="Han Robnei" pitchFamily="2" charset="0"/>
              </a:rPr>
              <a:t>CUMPLE 7</a:t>
            </a:r>
          </a:p>
        </p:txBody>
      </p:sp>
      <p:pic>
        <p:nvPicPr>
          <p:cNvPr id="10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25" y="789206"/>
            <a:ext cx="597090" cy="594934"/>
          </a:xfrm>
          <a:prstGeom prst="rect">
            <a:avLst/>
          </a:prstGeom>
        </p:spPr>
      </p:pic>
      <p:sp>
        <p:nvSpPr>
          <p:cNvPr id="13" name="Bonifiesta.com"/>
          <p:cNvSpPr txBox="1"/>
          <p:nvPr/>
        </p:nvSpPr>
        <p:spPr>
          <a:xfrm>
            <a:off x="3049067" y="2457912"/>
            <a:ext cx="11721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>
                <a:solidFill>
                  <a:schemeClr val="bg1"/>
                </a:solidFill>
                <a:latin typeface="BoomBox Rob" pitchFamily="2" charset="0"/>
              </a:rPr>
              <a:t>5:00 PM</a:t>
            </a:r>
            <a:endParaRPr lang="en-US" sz="1500" dirty="0">
              <a:solidFill>
                <a:schemeClr val="bg1"/>
              </a:solidFill>
              <a:latin typeface="BoomBox Rob" pitchFamily="2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2243729" y="2755914"/>
            <a:ext cx="2750477" cy="592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084" dirty="0">
                <a:solidFill>
                  <a:srgbClr val="FFC000"/>
                </a:solidFill>
                <a:latin typeface="BoomBox Rob" pitchFamily="2" charset="0"/>
              </a:rPr>
              <a:t>CALLE LUIS VALCARCEL</a:t>
            </a:r>
          </a:p>
          <a:p>
            <a:pPr algn="ctr"/>
            <a:r>
              <a:rPr lang="es-PE" sz="1084" dirty="0">
                <a:solidFill>
                  <a:srgbClr val="FFC000"/>
                </a:solidFill>
                <a:latin typeface="BoomBox Rob" pitchFamily="2" charset="0"/>
              </a:rPr>
              <a:t>A-17 – CERCA AL MERCADO</a:t>
            </a:r>
          </a:p>
          <a:p>
            <a:pPr algn="ctr"/>
            <a:r>
              <a:rPr lang="es-PE" sz="1084" dirty="0">
                <a:solidFill>
                  <a:srgbClr val="FFC000"/>
                </a:solidFill>
                <a:latin typeface="BoomBox Rob" pitchFamily="2" charset="0"/>
              </a:rPr>
              <a:t>LA UNION</a:t>
            </a:r>
            <a:endParaRPr lang="en-US" sz="1084" dirty="0">
              <a:solidFill>
                <a:srgbClr val="FFC000"/>
              </a:solidFill>
              <a:latin typeface="BoomBox Rob" pitchFamily="2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2326021" y="3208461"/>
            <a:ext cx="2541080" cy="259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84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…………………………………………….………………</a:t>
            </a:r>
            <a:endParaRPr lang="en-US" sz="1084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0" y="4733767"/>
            <a:ext cx="1565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>
                <a:solidFill>
                  <a:srgbClr val="0203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200" b="1" dirty="0">
              <a:solidFill>
                <a:srgbClr val="0203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0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28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BoomBox Rob</vt:lpstr>
      <vt:lpstr>Calibri</vt:lpstr>
      <vt:lpstr>GROBOLD Rob</vt:lpstr>
      <vt:lpstr>AvantGarde Md BT</vt:lpstr>
      <vt:lpstr>Arial</vt:lpstr>
      <vt:lpstr>Han Robnei</vt:lpstr>
      <vt:lpstr>Moda Robnei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Transformers</cp:keywords>
  <cp:lastModifiedBy>MEGAIDEA</cp:lastModifiedBy>
  <cp:revision>21</cp:revision>
  <dcterms:created xsi:type="dcterms:W3CDTF">2019-11-07T22:58:58Z</dcterms:created>
  <dcterms:modified xsi:type="dcterms:W3CDTF">2023-03-30T16:12:23Z</dcterms:modified>
</cp:coreProperties>
</file>