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</p:sldIdLst>
  <p:sldSz cx="8280400" cy="5040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da Robnei" pitchFamily="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ogieBoogie" panose="00000400000000000000" pitchFamily="2" charset="0"/>
      <p:regular r:id="rId10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A22"/>
    <a:srgbClr val="325B14"/>
    <a:srgbClr val="A1D052"/>
    <a:srgbClr val="9F1E16"/>
    <a:srgbClr val="F6E179"/>
    <a:srgbClr val="124C43"/>
    <a:srgbClr val="4F2252"/>
    <a:srgbClr val="76156C"/>
    <a:srgbClr val="0BD0BC"/>
    <a:srgbClr val="DE7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05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050" y="824885"/>
            <a:ext cx="6210300" cy="1754776"/>
          </a:xfrm>
        </p:spPr>
        <p:txBody>
          <a:bodyPr anchor="b"/>
          <a:lstStyle>
            <a:lvl1pPr algn="ctr">
              <a:defRPr sz="407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2647331"/>
            <a:ext cx="6210300" cy="1216909"/>
          </a:xfrm>
        </p:spPr>
        <p:txBody>
          <a:bodyPr/>
          <a:lstStyle>
            <a:lvl1pPr marL="0" indent="0" algn="ctr">
              <a:buNone/>
              <a:defRPr sz="1630"/>
            </a:lvl1pPr>
            <a:lvl2pPr marL="310530" indent="0" algn="ctr">
              <a:buNone/>
              <a:defRPr sz="1358"/>
            </a:lvl2pPr>
            <a:lvl3pPr marL="621060" indent="0" algn="ctr">
              <a:buNone/>
              <a:defRPr sz="1223"/>
            </a:lvl3pPr>
            <a:lvl4pPr marL="931591" indent="0" algn="ctr">
              <a:buNone/>
              <a:defRPr sz="1087"/>
            </a:lvl4pPr>
            <a:lvl5pPr marL="1242121" indent="0" algn="ctr">
              <a:buNone/>
              <a:defRPr sz="1087"/>
            </a:lvl5pPr>
            <a:lvl6pPr marL="1552651" indent="0" algn="ctr">
              <a:buNone/>
              <a:defRPr sz="1087"/>
            </a:lvl6pPr>
            <a:lvl7pPr marL="1863181" indent="0" algn="ctr">
              <a:buNone/>
              <a:defRPr sz="1087"/>
            </a:lvl7pPr>
            <a:lvl8pPr marL="2173712" indent="0" algn="ctr">
              <a:buNone/>
              <a:defRPr sz="1087"/>
            </a:lvl8pPr>
            <a:lvl9pPr marL="2484242" indent="0" algn="ctr">
              <a:buNone/>
              <a:defRPr sz="108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1" y="268350"/>
            <a:ext cx="1785461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7" y="268350"/>
            <a:ext cx="5252879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1256579"/>
            <a:ext cx="7141845" cy="2096630"/>
          </a:xfrm>
        </p:spPr>
        <p:txBody>
          <a:bodyPr anchor="b"/>
          <a:lstStyle>
            <a:lvl1pPr>
              <a:defRPr sz="407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3373044"/>
            <a:ext cx="7141845" cy="1102568"/>
          </a:xfrm>
        </p:spPr>
        <p:txBody>
          <a:bodyPr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10530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2pPr>
            <a:lvl3pPr marL="621060" indent="0">
              <a:buNone/>
              <a:defRPr sz="1223">
                <a:solidFill>
                  <a:schemeClr val="tx1">
                    <a:tint val="75000"/>
                  </a:schemeClr>
                </a:solidFill>
              </a:defRPr>
            </a:lvl3pPr>
            <a:lvl4pPr marL="93159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4pPr>
            <a:lvl5pPr marL="124212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5pPr>
            <a:lvl6pPr marL="155265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6pPr>
            <a:lvl7pPr marL="186318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7pPr>
            <a:lvl8pPr marL="217371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8pPr>
            <a:lvl9pPr marL="248424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1341750"/>
            <a:ext cx="3519170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1341750"/>
            <a:ext cx="3519170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268350"/>
            <a:ext cx="7141845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6" y="1235577"/>
            <a:ext cx="3502997" cy="605537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6" y="1841114"/>
            <a:ext cx="3502997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2" y="1235577"/>
            <a:ext cx="3520249" cy="605537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2" y="1841114"/>
            <a:ext cx="3520249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36021"/>
            <a:ext cx="2670644" cy="1176073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725712"/>
            <a:ext cx="4191953" cy="3581889"/>
          </a:xfrm>
        </p:spPr>
        <p:txBody>
          <a:bodyPr/>
          <a:lstStyle>
            <a:lvl1pPr>
              <a:defRPr sz="2173"/>
            </a:lvl1pPr>
            <a:lvl2pPr>
              <a:defRPr sz="1902"/>
            </a:lvl2pPr>
            <a:lvl3pPr>
              <a:defRPr sz="163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512094"/>
            <a:ext cx="2670644" cy="2801341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36021"/>
            <a:ext cx="2670644" cy="1176073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725712"/>
            <a:ext cx="4191953" cy="3581889"/>
          </a:xfrm>
        </p:spPr>
        <p:txBody>
          <a:bodyPr anchor="t"/>
          <a:lstStyle>
            <a:lvl1pPr marL="0" indent="0">
              <a:buNone/>
              <a:defRPr sz="2173"/>
            </a:lvl1pPr>
            <a:lvl2pPr marL="310530" indent="0">
              <a:buNone/>
              <a:defRPr sz="1902"/>
            </a:lvl2pPr>
            <a:lvl3pPr marL="621060" indent="0">
              <a:buNone/>
              <a:defRPr sz="1630"/>
            </a:lvl3pPr>
            <a:lvl4pPr marL="931591" indent="0">
              <a:buNone/>
              <a:defRPr sz="1358"/>
            </a:lvl4pPr>
            <a:lvl5pPr marL="1242121" indent="0">
              <a:buNone/>
              <a:defRPr sz="1358"/>
            </a:lvl5pPr>
            <a:lvl6pPr marL="1552651" indent="0">
              <a:buNone/>
              <a:defRPr sz="1358"/>
            </a:lvl6pPr>
            <a:lvl7pPr marL="1863181" indent="0">
              <a:buNone/>
              <a:defRPr sz="1358"/>
            </a:lvl7pPr>
            <a:lvl8pPr marL="2173712" indent="0">
              <a:buNone/>
              <a:defRPr sz="1358"/>
            </a:lvl8pPr>
            <a:lvl9pPr marL="2484242" indent="0">
              <a:buNone/>
              <a:defRPr sz="135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512094"/>
            <a:ext cx="2670644" cy="2801341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268350"/>
            <a:ext cx="7141845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1341750"/>
            <a:ext cx="7141845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4671624"/>
            <a:ext cx="186309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4671624"/>
            <a:ext cx="279463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4671624"/>
            <a:ext cx="186309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689860" y="-13300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686896" y="456172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677924" y="0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388738" y="11430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254" y="3489447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21060" rtl="0" eaLnBrk="1" latinLnBrk="0" hangingPunct="1">
        <a:lnSpc>
          <a:spcPct val="90000"/>
        </a:lnSpc>
        <a:spcBef>
          <a:spcPct val="0"/>
        </a:spcBef>
        <a:buNone/>
        <a:defRPr sz="29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265" indent="-155265" algn="l" defTabSz="621060" rtl="0" eaLnBrk="1" latinLnBrk="0" hangingPunct="1">
        <a:lnSpc>
          <a:spcPct val="90000"/>
        </a:lnSpc>
        <a:spcBef>
          <a:spcPts val="679"/>
        </a:spcBef>
        <a:buFont typeface="Arial" panose="020B0604020202020204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77632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358" kern="1200">
          <a:solidFill>
            <a:schemeClr val="tx1"/>
          </a:solidFill>
          <a:latin typeface="+mn-lt"/>
          <a:ea typeface="+mn-ea"/>
          <a:cs typeface="+mn-cs"/>
        </a:defRPr>
      </a:lvl3pPr>
      <a:lvl4pPr marL="108685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39738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70791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201844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32897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63950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1pPr>
      <a:lvl2pPr marL="31053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2pPr>
      <a:lvl3pPr marL="62106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3pPr>
      <a:lvl4pPr marL="93159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24212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55265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186318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17371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48424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nifiesta.com"/>
          <p:cNvSpPr txBox="1"/>
          <p:nvPr/>
        </p:nvSpPr>
        <p:spPr>
          <a:xfrm>
            <a:off x="2629564" y="3131440"/>
            <a:ext cx="278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1D052"/>
                </a:solidFill>
                <a:latin typeface="Moda Robnei" pitchFamily="2" charset="0"/>
              </a:rPr>
              <a:t>En </a:t>
            </a:r>
            <a:r>
              <a:rPr lang="en-US" sz="1800" dirty="0" err="1">
                <a:solidFill>
                  <a:srgbClr val="A1D052"/>
                </a:solidFill>
                <a:latin typeface="Moda Robnei" pitchFamily="2" charset="0"/>
              </a:rPr>
              <a:t>Calle</a:t>
            </a:r>
            <a:r>
              <a:rPr lang="en-US" sz="1800" dirty="0">
                <a:solidFill>
                  <a:srgbClr val="A1D052"/>
                </a:solidFill>
                <a:latin typeface="Moda Robnei" pitchFamily="2" charset="0"/>
              </a:rPr>
              <a:t> Luis </a:t>
            </a:r>
            <a:r>
              <a:rPr lang="en-US" sz="1800" dirty="0" err="1">
                <a:solidFill>
                  <a:srgbClr val="A1D052"/>
                </a:solidFill>
                <a:latin typeface="Moda Robnei" pitchFamily="2" charset="0"/>
              </a:rPr>
              <a:t>Valcarcell</a:t>
            </a:r>
            <a:endParaRPr lang="en-US" sz="1800" dirty="0">
              <a:solidFill>
                <a:srgbClr val="A1D052"/>
              </a:solidFill>
              <a:latin typeface="Moda Robnei" pitchFamily="2" charset="0"/>
            </a:endParaRPr>
          </a:p>
          <a:p>
            <a:pPr algn="ctr"/>
            <a:r>
              <a:rPr lang="es-PE" sz="1800" dirty="0">
                <a:solidFill>
                  <a:srgbClr val="A1D052"/>
                </a:solidFill>
                <a:latin typeface="Moda Robnei" pitchFamily="2" charset="0"/>
              </a:rPr>
              <a:t>A – 11 Distrito Gregorio </a:t>
            </a:r>
            <a:r>
              <a:rPr lang="es-PE" sz="1800" dirty="0" err="1">
                <a:solidFill>
                  <a:srgbClr val="A1D052"/>
                </a:solidFill>
                <a:latin typeface="Moda Robnei" pitchFamily="2" charset="0"/>
              </a:rPr>
              <a:t>Albarracin</a:t>
            </a:r>
            <a:r>
              <a:rPr lang="es-PE" sz="1800" dirty="0">
                <a:solidFill>
                  <a:srgbClr val="A1D052"/>
                </a:solidFill>
                <a:latin typeface="Moda Robnei" pitchFamily="2" charset="0"/>
              </a:rPr>
              <a:t>.</a:t>
            </a:r>
            <a:endParaRPr lang="en-US" sz="1800" dirty="0">
              <a:solidFill>
                <a:srgbClr val="A1D052"/>
              </a:solidFill>
              <a:latin typeface="Moda Robnei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0" y="4747925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rgbClr val="CF7A2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CF7A2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2802971" y="1822576"/>
            <a:ext cx="259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  <a:latin typeface="Moda Robnei" pitchFamily="2" charset="0"/>
              </a:rPr>
              <a:t>Sábado 15</a:t>
            </a:r>
          </a:p>
          <a:p>
            <a:pPr algn="ctr"/>
            <a:r>
              <a:rPr lang="es-PE" sz="3000" dirty="0">
                <a:solidFill>
                  <a:schemeClr val="bg1"/>
                </a:solidFill>
                <a:latin typeface="Moda Robnei" pitchFamily="2" charset="0"/>
              </a:rPr>
              <a:t>de Diciembre</a:t>
            </a:r>
            <a:endParaRPr lang="en-US" sz="3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3059281" y="2750994"/>
            <a:ext cx="20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rgbClr val="FFFF00"/>
              </a:solidFill>
              <a:latin typeface="Moda Robnei" pitchFamily="2" charset="0"/>
            </a:endParaRPr>
          </a:p>
        </p:txBody>
      </p:sp>
      <p:sp>
        <p:nvSpPr>
          <p:cNvPr id="12" name="Bonifiesta.com"/>
          <p:cNvSpPr/>
          <p:nvPr/>
        </p:nvSpPr>
        <p:spPr>
          <a:xfrm>
            <a:off x="2904577" y="584755"/>
            <a:ext cx="2334251" cy="1126967"/>
          </a:xfrm>
          <a:custGeom>
            <a:avLst/>
            <a:gdLst>
              <a:gd name="connsiteX0" fmla="*/ 0 w 1490662"/>
              <a:gd name="connsiteY0" fmla="*/ 0 h 666075"/>
              <a:gd name="connsiteX1" fmla="*/ 1490662 w 1490662"/>
              <a:gd name="connsiteY1" fmla="*/ 0 h 666075"/>
              <a:gd name="connsiteX2" fmla="*/ 1490662 w 1490662"/>
              <a:gd name="connsiteY2" fmla="*/ 666075 h 666075"/>
              <a:gd name="connsiteX3" fmla="*/ 0 w 1490662"/>
              <a:gd name="connsiteY3" fmla="*/ 666075 h 666075"/>
              <a:gd name="connsiteX4" fmla="*/ 0 w 1490662"/>
              <a:gd name="connsiteY4" fmla="*/ 0 h 666075"/>
              <a:gd name="connsiteX0" fmla="*/ 128587 w 1619249"/>
              <a:gd name="connsiteY0" fmla="*/ 0 h 666075"/>
              <a:gd name="connsiteX1" fmla="*/ 1619249 w 1619249"/>
              <a:gd name="connsiteY1" fmla="*/ 0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319211 w 1619249"/>
              <a:gd name="connsiteY1" fmla="*/ 223838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509711 w 1619249"/>
              <a:gd name="connsiteY1" fmla="*/ 171451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509711"/>
              <a:gd name="connsiteY0" fmla="*/ 0 h 637500"/>
              <a:gd name="connsiteX1" fmla="*/ 1509711 w 1509711"/>
              <a:gd name="connsiteY1" fmla="*/ 171451 h 637500"/>
              <a:gd name="connsiteX2" fmla="*/ 1371599 w 1509711"/>
              <a:gd name="connsiteY2" fmla="*/ 637500 h 637500"/>
              <a:gd name="connsiteX3" fmla="*/ 0 w 1509711"/>
              <a:gd name="connsiteY3" fmla="*/ 608925 h 637500"/>
              <a:gd name="connsiteX4" fmla="*/ 128587 w 1509711"/>
              <a:gd name="connsiteY4" fmla="*/ 0 h 637500"/>
              <a:gd name="connsiteX0" fmla="*/ 128587 w 1552574"/>
              <a:gd name="connsiteY0" fmla="*/ 0 h 637500"/>
              <a:gd name="connsiteX1" fmla="*/ 1509711 w 1552574"/>
              <a:gd name="connsiteY1" fmla="*/ 171451 h 637500"/>
              <a:gd name="connsiteX2" fmla="*/ 1552574 w 1552574"/>
              <a:gd name="connsiteY2" fmla="*/ 637500 h 637500"/>
              <a:gd name="connsiteX3" fmla="*/ 0 w 1552574"/>
              <a:gd name="connsiteY3" fmla="*/ 608925 h 637500"/>
              <a:gd name="connsiteX4" fmla="*/ 128587 w 1552574"/>
              <a:gd name="connsiteY4" fmla="*/ 0 h 637500"/>
              <a:gd name="connsiteX0" fmla="*/ 0 w 1423987"/>
              <a:gd name="connsiteY0" fmla="*/ 0 h 637500"/>
              <a:gd name="connsiteX1" fmla="*/ 1381124 w 1423987"/>
              <a:gd name="connsiteY1" fmla="*/ 171451 h 637500"/>
              <a:gd name="connsiteX2" fmla="*/ 1423987 w 1423987"/>
              <a:gd name="connsiteY2" fmla="*/ 637500 h 637500"/>
              <a:gd name="connsiteX3" fmla="*/ 47626 w 1423987"/>
              <a:gd name="connsiteY3" fmla="*/ 537488 h 637500"/>
              <a:gd name="connsiteX4" fmla="*/ 0 w 1423987"/>
              <a:gd name="connsiteY4" fmla="*/ 0 h 637500"/>
              <a:gd name="connsiteX0" fmla="*/ 119062 w 1543049"/>
              <a:gd name="connsiteY0" fmla="*/ 0 h 637500"/>
              <a:gd name="connsiteX1" fmla="*/ 1500186 w 1543049"/>
              <a:gd name="connsiteY1" fmla="*/ 171451 h 637500"/>
              <a:gd name="connsiteX2" fmla="*/ 1543049 w 1543049"/>
              <a:gd name="connsiteY2" fmla="*/ 637500 h 637500"/>
              <a:gd name="connsiteX3" fmla="*/ 0 w 1543049"/>
              <a:gd name="connsiteY3" fmla="*/ 594638 h 637500"/>
              <a:gd name="connsiteX4" fmla="*/ 119062 w 1543049"/>
              <a:gd name="connsiteY4" fmla="*/ 0 h 637500"/>
              <a:gd name="connsiteX0" fmla="*/ 138112 w 1543049"/>
              <a:gd name="connsiteY0" fmla="*/ 0 h 656550"/>
              <a:gd name="connsiteX1" fmla="*/ 1500186 w 1543049"/>
              <a:gd name="connsiteY1" fmla="*/ 190501 h 656550"/>
              <a:gd name="connsiteX2" fmla="*/ 1543049 w 1543049"/>
              <a:gd name="connsiteY2" fmla="*/ 656550 h 656550"/>
              <a:gd name="connsiteX3" fmla="*/ 0 w 1543049"/>
              <a:gd name="connsiteY3" fmla="*/ 613688 h 656550"/>
              <a:gd name="connsiteX4" fmla="*/ 138112 w 1543049"/>
              <a:gd name="connsiteY4" fmla="*/ 0 h 65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49" h="656550">
                <a:moveTo>
                  <a:pt x="138112" y="0"/>
                </a:moveTo>
                <a:lnTo>
                  <a:pt x="1500186" y="190501"/>
                </a:lnTo>
                <a:lnTo>
                  <a:pt x="1543049" y="656550"/>
                </a:lnTo>
                <a:lnTo>
                  <a:pt x="0" y="613688"/>
                </a:lnTo>
                <a:lnTo>
                  <a:pt x="138112" y="0"/>
                </a:lnTo>
                <a:close/>
              </a:path>
            </a:pathLst>
          </a:custGeom>
          <a:solidFill>
            <a:srgbClr val="E1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Bonifiesta.com"/>
          <p:cNvSpPr txBox="1"/>
          <p:nvPr/>
        </p:nvSpPr>
        <p:spPr>
          <a:xfrm>
            <a:off x="1052112" y="229306"/>
            <a:ext cx="6120291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7000" dirty="0" smtClean="0">
                <a:ln w="12700">
                  <a:solidFill>
                    <a:srgbClr val="05428A"/>
                  </a:solidFill>
                </a:ln>
                <a:solidFill>
                  <a:srgbClr val="FED700"/>
                </a:solidFill>
                <a:effectLst>
                  <a:glow rad="101600">
                    <a:srgbClr val="05428A"/>
                  </a:glow>
                </a:effectLst>
                <a:latin typeface="OogieBoogie" panose="00000400000000000000" pitchFamily="2" charset="0"/>
              </a:rPr>
              <a:t>EDUARDO</a:t>
            </a:r>
            <a:endParaRPr lang="es-PE" sz="7000" dirty="0">
              <a:ln w="12700">
                <a:solidFill>
                  <a:srgbClr val="05428A"/>
                </a:solidFill>
              </a:ln>
              <a:solidFill>
                <a:srgbClr val="FED700"/>
              </a:solidFill>
              <a:effectLst>
                <a:glow rad="101600">
                  <a:srgbClr val="05428A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2802971" y="1145026"/>
            <a:ext cx="2572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rgbClr val="FED700"/>
                </a:solidFill>
                <a:latin typeface="OogieBoogie" panose="00000400000000000000" pitchFamily="2" charset="0"/>
              </a:rPr>
              <a:t>Mis </a:t>
            </a:r>
            <a:r>
              <a:rPr lang="es-PE" sz="3000" dirty="0" smtClean="0">
                <a:solidFill>
                  <a:srgbClr val="FED700"/>
                </a:solidFill>
                <a:latin typeface="OogieBoogie" panose="00000400000000000000" pitchFamily="2" charset="0"/>
              </a:rPr>
              <a:t>3 </a:t>
            </a:r>
            <a:r>
              <a:rPr lang="es-PE" sz="3000" dirty="0">
                <a:solidFill>
                  <a:srgbClr val="FED700"/>
                </a:solidFill>
                <a:latin typeface="OogieBoogie" panose="00000400000000000000" pitchFamily="2" charset="0"/>
              </a:rPr>
              <a:t>Años</a:t>
            </a: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Moda Robnei</vt:lpstr>
      <vt:lpstr>Arial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Toy Story</cp:keywords>
  <cp:lastModifiedBy>MEGAIDEA</cp:lastModifiedBy>
  <cp:revision>25</cp:revision>
  <dcterms:created xsi:type="dcterms:W3CDTF">2019-10-31T20:04:10Z</dcterms:created>
  <dcterms:modified xsi:type="dcterms:W3CDTF">2023-03-30T16:27:01Z</dcterms:modified>
</cp:coreProperties>
</file>