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1"/>
  </p:sldMasterIdLst>
  <p:sldIdLst>
    <p:sldId id="256" r:id="rId2"/>
  </p:sldIdLst>
  <p:sldSz cx="5040313" cy="7199313"/>
  <p:notesSz cx="6858000" cy="9144000"/>
  <p:embeddedFontLst>
    <p:embeddedFont>
      <p:font typeface="Moda Robnei" pitchFamily="2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OogieBoogie" panose="00000400000000000000" pitchFamily="2" charset="0"/>
      <p:regular r:id="rId8"/>
    </p:embeddedFont>
    <p:embeddedFont>
      <p:font typeface="Calibri Light" panose="020F0302020204030204" pitchFamily="34" charset="0"/>
      <p:regular r:id="rId9"/>
      <p:italic r:id="rId10"/>
    </p:embeddedFont>
  </p:embeddedFontLst>
  <p:defaultTextStyle>
    <a:defPPr>
      <a:defRPr lang="es-PE"/>
    </a:defPPr>
    <a:lvl1pPr marL="0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1pPr>
    <a:lvl2pPr marL="310896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2pPr>
    <a:lvl3pPr marL="621792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3pPr>
    <a:lvl4pPr marL="932688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4pPr>
    <a:lvl5pPr marL="1243584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5pPr>
    <a:lvl6pPr marL="1554480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6pPr>
    <a:lvl7pPr marL="1865376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7pPr>
    <a:lvl8pPr marL="2176272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8pPr>
    <a:lvl9pPr marL="2487168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 userDrawn="1">
          <p15:clr>
            <a:srgbClr val="A4A3A4"/>
          </p15:clr>
        </p15:guide>
        <p15:guide id="2" pos="15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2628" y="84"/>
      </p:cViewPr>
      <p:guideLst>
        <p:guide orient="horz" pos="2268"/>
        <p:guide pos="15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024" y="1178222"/>
            <a:ext cx="4284266" cy="2506427"/>
          </a:xfrm>
        </p:spPr>
        <p:txBody>
          <a:bodyPr anchor="b"/>
          <a:lstStyle>
            <a:lvl1pPr algn="ctr"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39" y="3781306"/>
            <a:ext cx="3780235" cy="1738167"/>
          </a:xfrm>
        </p:spPr>
        <p:txBody>
          <a:bodyPr/>
          <a:lstStyle>
            <a:lvl1pPr marL="0" indent="0" algn="ctr">
              <a:buNone/>
              <a:defRPr sz="1323"/>
            </a:lvl1pPr>
            <a:lvl2pPr marL="252009" indent="0" algn="ctr">
              <a:buNone/>
              <a:defRPr sz="1102"/>
            </a:lvl2pPr>
            <a:lvl3pPr marL="504017" indent="0" algn="ctr">
              <a:buNone/>
              <a:defRPr sz="992"/>
            </a:lvl3pPr>
            <a:lvl4pPr marL="756026" indent="0" algn="ctr">
              <a:buNone/>
              <a:defRPr sz="882"/>
            </a:lvl4pPr>
            <a:lvl5pPr marL="1008035" indent="0" algn="ctr">
              <a:buNone/>
              <a:defRPr sz="882"/>
            </a:lvl5pPr>
            <a:lvl6pPr marL="1260043" indent="0" algn="ctr">
              <a:buNone/>
              <a:defRPr sz="882"/>
            </a:lvl6pPr>
            <a:lvl7pPr marL="1512052" indent="0" algn="ctr">
              <a:buNone/>
              <a:defRPr sz="882"/>
            </a:lvl7pPr>
            <a:lvl8pPr marL="1764060" indent="0" algn="ctr">
              <a:buNone/>
              <a:defRPr sz="882"/>
            </a:lvl8pPr>
            <a:lvl9pPr marL="2016069" indent="0" algn="ctr">
              <a:buNone/>
              <a:defRPr sz="882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6496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25923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6975" y="383297"/>
            <a:ext cx="1086817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522" y="383297"/>
            <a:ext cx="3197449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06720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59980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97" y="1794831"/>
            <a:ext cx="4347270" cy="2994714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97" y="4817876"/>
            <a:ext cx="4347270" cy="1574849"/>
          </a:xfrm>
        </p:spPr>
        <p:txBody>
          <a:bodyPr/>
          <a:lstStyle>
            <a:lvl1pPr marL="0" indent="0">
              <a:buNone/>
              <a:defRPr sz="1323">
                <a:solidFill>
                  <a:schemeClr val="tx1"/>
                </a:solidFill>
              </a:defRPr>
            </a:lvl1pPr>
            <a:lvl2pPr marL="252009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2pPr>
            <a:lvl3pPr marL="504017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3pPr>
            <a:lvl4pPr marL="756026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00803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260043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51205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176406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016069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61646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522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658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20093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383299"/>
            <a:ext cx="4347270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79" y="1764832"/>
            <a:ext cx="2132288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79" y="2629749"/>
            <a:ext cx="213228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1658" y="1764832"/>
            <a:ext cx="2142790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1658" y="2629749"/>
            <a:ext cx="2142790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04265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15251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02889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790" y="1036570"/>
            <a:ext cx="2551658" cy="5116178"/>
          </a:xfrm>
        </p:spPr>
        <p:txBody>
          <a:bodyPr/>
          <a:lstStyle>
            <a:lvl1pPr>
              <a:defRPr sz="1764"/>
            </a:lvl1pPr>
            <a:lvl2pPr>
              <a:defRPr sz="1543"/>
            </a:lvl2pPr>
            <a:lvl3pPr>
              <a:defRPr sz="1323"/>
            </a:lvl3pPr>
            <a:lvl4pPr>
              <a:defRPr sz="1102"/>
            </a:lvl4pPr>
            <a:lvl5pPr>
              <a:defRPr sz="1102"/>
            </a:lvl5pPr>
            <a:lvl6pPr>
              <a:defRPr sz="1102"/>
            </a:lvl6pPr>
            <a:lvl7pPr>
              <a:defRPr sz="1102"/>
            </a:lvl7pPr>
            <a:lvl8pPr>
              <a:defRPr sz="1102"/>
            </a:lvl8pPr>
            <a:lvl9pPr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98716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2790" y="1036570"/>
            <a:ext cx="2551658" cy="5116178"/>
          </a:xfrm>
        </p:spPr>
        <p:txBody>
          <a:bodyPr anchor="t"/>
          <a:lstStyle>
            <a:lvl1pPr marL="0" indent="0">
              <a:buNone/>
              <a:defRPr sz="1764"/>
            </a:lvl1pPr>
            <a:lvl2pPr marL="252009" indent="0">
              <a:buNone/>
              <a:defRPr sz="1543"/>
            </a:lvl2pPr>
            <a:lvl3pPr marL="504017" indent="0">
              <a:buNone/>
              <a:defRPr sz="1323"/>
            </a:lvl3pPr>
            <a:lvl4pPr marL="756026" indent="0">
              <a:buNone/>
              <a:defRPr sz="1102"/>
            </a:lvl4pPr>
            <a:lvl5pPr marL="1008035" indent="0">
              <a:buNone/>
              <a:defRPr sz="1102"/>
            </a:lvl5pPr>
            <a:lvl6pPr marL="1260043" indent="0">
              <a:buNone/>
              <a:defRPr sz="1102"/>
            </a:lvl6pPr>
            <a:lvl7pPr marL="1512052" indent="0">
              <a:buNone/>
              <a:defRPr sz="1102"/>
            </a:lvl7pPr>
            <a:lvl8pPr marL="1764060" indent="0">
              <a:buNone/>
              <a:defRPr sz="1102"/>
            </a:lvl8pPr>
            <a:lvl9pPr marL="2016069" indent="0">
              <a:buNone/>
              <a:defRPr sz="1102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93512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522" y="383299"/>
            <a:ext cx="434727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522" y="1916484"/>
            <a:ext cx="434727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522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C93EC-A482-4E28-929A-978BCC2E0202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9604" y="6672698"/>
            <a:ext cx="170110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9721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626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504017" rtl="0" eaLnBrk="1" latinLnBrk="0" hangingPunct="1">
        <a:lnSpc>
          <a:spcPct val="90000"/>
        </a:lnSpc>
        <a:spcBef>
          <a:spcPct val="0"/>
        </a:spcBef>
        <a:buNone/>
        <a:defRPr sz="2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004" indent="-126004" algn="l" defTabSz="50401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30022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102" kern="1200">
          <a:solidFill>
            <a:schemeClr val="tx1"/>
          </a:solidFill>
          <a:latin typeface="+mn-lt"/>
          <a:ea typeface="+mn-ea"/>
          <a:cs typeface="+mn-cs"/>
        </a:defRPr>
      </a:lvl3pPr>
      <a:lvl4pPr marL="882030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048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638056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890065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14207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5200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504017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3pPr>
      <a:lvl4pPr marL="756026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008035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260043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512052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76406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01606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onifiesta.co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33" y="1524001"/>
            <a:ext cx="4406751" cy="5399314"/>
          </a:xfrm>
          <a:prstGeom prst="rect">
            <a:avLst/>
          </a:prstGeom>
        </p:spPr>
      </p:pic>
      <p:sp>
        <p:nvSpPr>
          <p:cNvPr id="25" name="Bonifiesta.com"/>
          <p:cNvSpPr/>
          <p:nvPr/>
        </p:nvSpPr>
        <p:spPr>
          <a:xfrm>
            <a:off x="1405631" y="1876852"/>
            <a:ext cx="2213870" cy="971123"/>
          </a:xfrm>
          <a:custGeom>
            <a:avLst/>
            <a:gdLst>
              <a:gd name="connsiteX0" fmla="*/ 0 w 1490662"/>
              <a:gd name="connsiteY0" fmla="*/ 0 h 666075"/>
              <a:gd name="connsiteX1" fmla="*/ 1490662 w 1490662"/>
              <a:gd name="connsiteY1" fmla="*/ 0 h 666075"/>
              <a:gd name="connsiteX2" fmla="*/ 1490662 w 1490662"/>
              <a:gd name="connsiteY2" fmla="*/ 666075 h 666075"/>
              <a:gd name="connsiteX3" fmla="*/ 0 w 1490662"/>
              <a:gd name="connsiteY3" fmla="*/ 666075 h 666075"/>
              <a:gd name="connsiteX4" fmla="*/ 0 w 1490662"/>
              <a:gd name="connsiteY4" fmla="*/ 0 h 666075"/>
              <a:gd name="connsiteX0" fmla="*/ 128587 w 1619249"/>
              <a:gd name="connsiteY0" fmla="*/ 0 h 666075"/>
              <a:gd name="connsiteX1" fmla="*/ 1619249 w 1619249"/>
              <a:gd name="connsiteY1" fmla="*/ 0 h 666075"/>
              <a:gd name="connsiteX2" fmla="*/ 1619249 w 1619249"/>
              <a:gd name="connsiteY2" fmla="*/ 666075 h 666075"/>
              <a:gd name="connsiteX3" fmla="*/ 0 w 1619249"/>
              <a:gd name="connsiteY3" fmla="*/ 608925 h 666075"/>
              <a:gd name="connsiteX4" fmla="*/ 128587 w 1619249"/>
              <a:gd name="connsiteY4" fmla="*/ 0 h 666075"/>
              <a:gd name="connsiteX0" fmla="*/ 128587 w 1619249"/>
              <a:gd name="connsiteY0" fmla="*/ 0 h 666075"/>
              <a:gd name="connsiteX1" fmla="*/ 1319211 w 1619249"/>
              <a:gd name="connsiteY1" fmla="*/ 223838 h 666075"/>
              <a:gd name="connsiteX2" fmla="*/ 1619249 w 1619249"/>
              <a:gd name="connsiteY2" fmla="*/ 666075 h 666075"/>
              <a:gd name="connsiteX3" fmla="*/ 0 w 1619249"/>
              <a:gd name="connsiteY3" fmla="*/ 608925 h 666075"/>
              <a:gd name="connsiteX4" fmla="*/ 128587 w 1619249"/>
              <a:gd name="connsiteY4" fmla="*/ 0 h 666075"/>
              <a:gd name="connsiteX0" fmla="*/ 128587 w 1619249"/>
              <a:gd name="connsiteY0" fmla="*/ 0 h 666075"/>
              <a:gd name="connsiteX1" fmla="*/ 1509711 w 1619249"/>
              <a:gd name="connsiteY1" fmla="*/ 171451 h 666075"/>
              <a:gd name="connsiteX2" fmla="*/ 1619249 w 1619249"/>
              <a:gd name="connsiteY2" fmla="*/ 666075 h 666075"/>
              <a:gd name="connsiteX3" fmla="*/ 0 w 1619249"/>
              <a:gd name="connsiteY3" fmla="*/ 608925 h 666075"/>
              <a:gd name="connsiteX4" fmla="*/ 128587 w 1619249"/>
              <a:gd name="connsiteY4" fmla="*/ 0 h 666075"/>
              <a:gd name="connsiteX0" fmla="*/ 128587 w 1509711"/>
              <a:gd name="connsiteY0" fmla="*/ 0 h 637500"/>
              <a:gd name="connsiteX1" fmla="*/ 1509711 w 1509711"/>
              <a:gd name="connsiteY1" fmla="*/ 171451 h 637500"/>
              <a:gd name="connsiteX2" fmla="*/ 1371599 w 1509711"/>
              <a:gd name="connsiteY2" fmla="*/ 637500 h 637500"/>
              <a:gd name="connsiteX3" fmla="*/ 0 w 1509711"/>
              <a:gd name="connsiteY3" fmla="*/ 608925 h 637500"/>
              <a:gd name="connsiteX4" fmla="*/ 128587 w 1509711"/>
              <a:gd name="connsiteY4" fmla="*/ 0 h 637500"/>
              <a:gd name="connsiteX0" fmla="*/ 128587 w 1552574"/>
              <a:gd name="connsiteY0" fmla="*/ 0 h 637500"/>
              <a:gd name="connsiteX1" fmla="*/ 1509711 w 1552574"/>
              <a:gd name="connsiteY1" fmla="*/ 171451 h 637500"/>
              <a:gd name="connsiteX2" fmla="*/ 1552574 w 1552574"/>
              <a:gd name="connsiteY2" fmla="*/ 637500 h 637500"/>
              <a:gd name="connsiteX3" fmla="*/ 0 w 1552574"/>
              <a:gd name="connsiteY3" fmla="*/ 608925 h 637500"/>
              <a:gd name="connsiteX4" fmla="*/ 128587 w 1552574"/>
              <a:gd name="connsiteY4" fmla="*/ 0 h 637500"/>
              <a:gd name="connsiteX0" fmla="*/ 0 w 1423987"/>
              <a:gd name="connsiteY0" fmla="*/ 0 h 637500"/>
              <a:gd name="connsiteX1" fmla="*/ 1381124 w 1423987"/>
              <a:gd name="connsiteY1" fmla="*/ 171451 h 637500"/>
              <a:gd name="connsiteX2" fmla="*/ 1423987 w 1423987"/>
              <a:gd name="connsiteY2" fmla="*/ 637500 h 637500"/>
              <a:gd name="connsiteX3" fmla="*/ 47626 w 1423987"/>
              <a:gd name="connsiteY3" fmla="*/ 537488 h 637500"/>
              <a:gd name="connsiteX4" fmla="*/ 0 w 1423987"/>
              <a:gd name="connsiteY4" fmla="*/ 0 h 637500"/>
              <a:gd name="connsiteX0" fmla="*/ 119062 w 1543049"/>
              <a:gd name="connsiteY0" fmla="*/ 0 h 637500"/>
              <a:gd name="connsiteX1" fmla="*/ 1500186 w 1543049"/>
              <a:gd name="connsiteY1" fmla="*/ 171451 h 637500"/>
              <a:gd name="connsiteX2" fmla="*/ 1543049 w 1543049"/>
              <a:gd name="connsiteY2" fmla="*/ 637500 h 637500"/>
              <a:gd name="connsiteX3" fmla="*/ 0 w 1543049"/>
              <a:gd name="connsiteY3" fmla="*/ 594638 h 637500"/>
              <a:gd name="connsiteX4" fmla="*/ 119062 w 1543049"/>
              <a:gd name="connsiteY4" fmla="*/ 0 h 637500"/>
              <a:gd name="connsiteX0" fmla="*/ 138112 w 1543049"/>
              <a:gd name="connsiteY0" fmla="*/ 0 h 656550"/>
              <a:gd name="connsiteX1" fmla="*/ 1500186 w 1543049"/>
              <a:gd name="connsiteY1" fmla="*/ 190501 h 656550"/>
              <a:gd name="connsiteX2" fmla="*/ 1543049 w 1543049"/>
              <a:gd name="connsiteY2" fmla="*/ 656550 h 656550"/>
              <a:gd name="connsiteX3" fmla="*/ 0 w 1543049"/>
              <a:gd name="connsiteY3" fmla="*/ 613688 h 656550"/>
              <a:gd name="connsiteX4" fmla="*/ 138112 w 1543049"/>
              <a:gd name="connsiteY4" fmla="*/ 0 h 65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3049" h="656550">
                <a:moveTo>
                  <a:pt x="138112" y="0"/>
                </a:moveTo>
                <a:lnTo>
                  <a:pt x="1500186" y="190501"/>
                </a:lnTo>
                <a:lnTo>
                  <a:pt x="1543049" y="656550"/>
                </a:lnTo>
                <a:lnTo>
                  <a:pt x="0" y="613688"/>
                </a:lnTo>
                <a:lnTo>
                  <a:pt x="138112" y="0"/>
                </a:lnTo>
                <a:close/>
              </a:path>
            </a:pathLst>
          </a:custGeom>
          <a:solidFill>
            <a:srgbClr val="E10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6" name="Bonifiesta.com"/>
          <p:cNvSpPr txBox="1"/>
          <p:nvPr/>
        </p:nvSpPr>
        <p:spPr>
          <a:xfrm>
            <a:off x="1529796" y="2375402"/>
            <a:ext cx="20616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200" dirty="0">
                <a:solidFill>
                  <a:srgbClr val="FED700"/>
                </a:solidFill>
                <a:latin typeface="OogieBoogie" panose="00000400000000000000" pitchFamily="2" charset="0"/>
              </a:rPr>
              <a:t>Mis </a:t>
            </a:r>
            <a:r>
              <a:rPr lang="es-PE" sz="2200" dirty="0" smtClean="0">
                <a:solidFill>
                  <a:srgbClr val="FED700"/>
                </a:solidFill>
                <a:latin typeface="OogieBoogie" panose="00000400000000000000" pitchFamily="2" charset="0"/>
              </a:rPr>
              <a:t>3 </a:t>
            </a:r>
            <a:r>
              <a:rPr lang="es-PE" sz="2200" dirty="0">
                <a:solidFill>
                  <a:srgbClr val="FED700"/>
                </a:solidFill>
                <a:latin typeface="OogieBoogie" panose="00000400000000000000" pitchFamily="2" charset="0"/>
              </a:rPr>
              <a:t>Años</a:t>
            </a:r>
          </a:p>
        </p:txBody>
      </p:sp>
      <p:pic>
        <p:nvPicPr>
          <p:cNvPr id="28" name="bonifiesta.com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82" y="-11856"/>
            <a:ext cx="2976335" cy="1897415"/>
          </a:xfrm>
          <a:prstGeom prst="rect">
            <a:avLst/>
          </a:prstGeom>
        </p:spPr>
      </p:pic>
      <p:pic>
        <p:nvPicPr>
          <p:cNvPr id="29" name="bonifiesta.com" descr="https://www.megaidea.net/wp-content/uploads/2019/08/Toy_story_megaidea_vaquera36-611x102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9716">
            <a:off x="-14341" y="187069"/>
            <a:ext cx="1382068" cy="231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bonifiesta.com" descr="https://www.megaidea.net/wp-content/uploads/2019/08/Toy_story_megaidea_4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202" y="215160"/>
            <a:ext cx="1185447" cy="200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onifiesta.com" descr="https://www.megaidea.net/wp-content/uploads/2019/08/Toy_story_megaidea_cara-de-papa5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68" y="5611106"/>
            <a:ext cx="1257362" cy="147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onifiesta.com" descr="https://www.megaidea.net/wp-content/uploads/2019/08/forky-cuchara-574x102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296" y="5426699"/>
            <a:ext cx="928314" cy="171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onifiesta.com" descr="https://www.megaidea.net/wp-content/uploads/2019/08/toy-story-senor-espinas-clipart-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569" y="5662124"/>
            <a:ext cx="1496220" cy="148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Bonifiesta.com"/>
          <p:cNvSpPr txBox="1"/>
          <p:nvPr/>
        </p:nvSpPr>
        <p:spPr>
          <a:xfrm>
            <a:off x="1119053" y="4578359"/>
            <a:ext cx="278427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300" dirty="0">
                <a:solidFill>
                  <a:srgbClr val="A1D052"/>
                </a:solidFill>
                <a:latin typeface="Moda Robnei" pitchFamily="2" charset="0"/>
              </a:rPr>
              <a:t>En el </a:t>
            </a:r>
            <a:r>
              <a:rPr lang="es-PE" sz="2300" dirty="0" smtClean="0">
                <a:solidFill>
                  <a:srgbClr val="A1D052"/>
                </a:solidFill>
                <a:latin typeface="Moda Robnei" pitchFamily="2" charset="0"/>
              </a:rPr>
              <a:t>Jacarandá</a:t>
            </a:r>
          </a:p>
          <a:p>
            <a:pPr algn="ctr"/>
            <a:r>
              <a:rPr lang="es-PE" sz="2300" dirty="0" smtClean="0">
                <a:solidFill>
                  <a:srgbClr val="A1D052"/>
                </a:solidFill>
                <a:latin typeface="Moda Robnei" pitchFamily="2" charset="0"/>
              </a:rPr>
              <a:t>Ocho </a:t>
            </a:r>
            <a:r>
              <a:rPr lang="es-PE" sz="2300" dirty="0">
                <a:solidFill>
                  <a:srgbClr val="A1D052"/>
                </a:solidFill>
                <a:latin typeface="Moda Robnei" pitchFamily="2" charset="0"/>
              </a:rPr>
              <a:t>18446 </a:t>
            </a:r>
            <a:r>
              <a:rPr lang="es-PE" sz="2300" dirty="0" smtClean="0">
                <a:solidFill>
                  <a:srgbClr val="A1D052"/>
                </a:solidFill>
                <a:latin typeface="Moda Robnei" pitchFamily="2" charset="0"/>
              </a:rPr>
              <a:t>- Maipú</a:t>
            </a:r>
            <a:endParaRPr lang="es-PE" sz="2300" dirty="0">
              <a:solidFill>
                <a:srgbClr val="A1D052"/>
              </a:solidFill>
              <a:latin typeface="Moda Robnei" pitchFamily="2" charset="0"/>
            </a:endParaRPr>
          </a:p>
        </p:txBody>
      </p:sp>
      <p:sp>
        <p:nvSpPr>
          <p:cNvPr id="17" name="Bonifiesta.com"/>
          <p:cNvSpPr txBox="1"/>
          <p:nvPr/>
        </p:nvSpPr>
        <p:spPr>
          <a:xfrm>
            <a:off x="1015980" y="3003989"/>
            <a:ext cx="29899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500" dirty="0">
                <a:solidFill>
                  <a:schemeClr val="bg1"/>
                </a:solidFill>
                <a:latin typeface="Moda Robnei" pitchFamily="2" charset="0"/>
              </a:rPr>
              <a:t>Sábado </a:t>
            </a:r>
            <a:r>
              <a:rPr lang="es-PE" sz="3500" dirty="0" smtClean="0">
                <a:solidFill>
                  <a:schemeClr val="bg1"/>
                </a:solidFill>
                <a:latin typeface="Moda Robnei" pitchFamily="2" charset="0"/>
              </a:rPr>
              <a:t>14</a:t>
            </a:r>
            <a:endParaRPr lang="es-PE" sz="3500" dirty="0">
              <a:solidFill>
                <a:schemeClr val="bg1"/>
              </a:solidFill>
              <a:latin typeface="Moda Robnei" pitchFamily="2" charset="0"/>
            </a:endParaRPr>
          </a:p>
          <a:p>
            <a:pPr algn="ctr"/>
            <a:r>
              <a:rPr lang="es-PE" sz="3500" dirty="0">
                <a:solidFill>
                  <a:schemeClr val="bg1"/>
                </a:solidFill>
                <a:latin typeface="Moda Robnei" pitchFamily="2" charset="0"/>
              </a:rPr>
              <a:t>de </a:t>
            </a:r>
            <a:r>
              <a:rPr lang="es-PE" sz="3500" dirty="0" smtClean="0">
                <a:solidFill>
                  <a:schemeClr val="bg1"/>
                </a:solidFill>
                <a:latin typeface="Moda Robnei" pitchFamily="2" charset="0"/>
              </a:rPr>
              <a:t>Noviembre</a:t>
            </a:r>
            <a:endParaRPr lang="en-US" sz="3500" dirty="0">
              <a:solidFill>
                <a:schemeClr val="bg1"/>
              </a:solidFill>
              <a:latin typeface="Moda Robnei" pitchFamily="2" charset="0"/>
            </a:endParaRPr>
          </a:p>
        </p:txBody>
      </p:sp>
      <p:sp>
        <p:nvSpPr>
          <p:cNvPr id="22" name="Bonifiesta.com"/>
          <p:cNvSpPr txBox="1"/>
          <p:nvPr/>
        </p:nvSpPr>
        <p:spPr>
          <a:xfrm>
            <a:off x="1304870" y="4119513"/>
            <a:ext cx="257272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>
                <a:solidFill>
                  <a:srgbClr val="FFFF00"/>
                </a:solidFill>
                <a:latin typeface="Moda Robnei" pitchFamily="2" charset="0"/>
              </a:rPr>
              <a:t>Hora: </a:t>
            </a:r>
            <a:r>
              <a:rPr lang="es-PE" sz="2500" dirty="0" smtClean="0">
                <a:solidFill>
                  <a:srgbClr val="FFFF00"/>
                </a:solidFill>
                <a:latin typeface="Moda Robnei" pitchFamily="2" charset="0"/>
              </a:rPr>
              <a:t>16:00 </a:t>
            </a:r>
            <a:r>
              <a:rPr lang="es-PE" sz="2500" dirty="0" err="1" smtClean="0">
                <a:solidFill>
                  <a:srgbClr val="FFFF00"/>
                </a:solidFill>
                <a:latin typeface="Moda Robnei" pitchFamily="2" charset="0"/>
              </a:rPr>
              <a:t>hrs</a:t>
            </a:r>
            <a:r>
              <a:rPr lang="es-PE" sz="2500" dirty="0" smtClean="0">
                <a:solidFill>
                  <a:srgbClr val="FFFF00"/>
                </a:solidFill>
                <a:latin typeface="Moda Robnei" pitchFamily="2" charset="0"/>
              </a:rPr>
              <a:t>.</a:t>
            </a:r>
            <a:endParaRPr lang="en-US" sz="2500" dirty="0">
              <a:solidFill>
                <a:srgbClr val="FFFF00"/>
              </a:solidFill>
              <a:latin typeface="Moda Robnei" pitchFamily="2" charset="0"/>
            </a:endParaRPr>
          </a:p>
        </p:txBody>
      </p:sp>
      <p:sp>
        <p:nvSpPr>
          <p:cNvPr id="27" name="Bonifiesta.com"/>
          <p:cNvSpPr txBox="1"/>
          <p:nvPr/>
        </p:nvSpPr>
        <p:spPr>
          <a:xfrm>
            <a:off x="735847" y="1543180"/>
            <a:ext cx="3736757" cy="12464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PE" sz="7500" dirty="0">
                <a:ln w="12700">
                  <a:solidFill>
                    <a:srgbClr val="05428A"/>
                  </a:solidFill>
                </a:ln>
                <a:solidFill>
                  <a:srgbClr val="FED700"/>
                </a:solidFill>
                <a:effectLst>
                  <a:glow rad="101600">
                    <a:srgbClr val="05428A"/>
                  </a:glow>
                </a:effectLst>
                <a:latin typeface="OogieBoogie" panose="00000400000000000000" pitchFamily="2" charset="0"/>
              </a:rPr>
              <a:t>MATEO</a:t>
            </a:r>
          </a:p>
        </p:txBody>
      </p:sp>
      <p:sp>
        <p:nvSpPr>
          <p:cNvPr id="18" name="Megaidea.net"/>
          <p:cNvSpPr txBox="1"/>
          <p:nvPr/>
        </p:nvSpPr>
        <p:spPr>
          <a:xfrm>
            <a:off x="5658" y="6732331"/>
            <a:ext cx="50305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 smtClean="0">
                <a:solidFill>
                  <a:srgbClr val="0099FF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1200" b="1" dirty="0">
              <a:solidFill>
                <a:srgbClr val="0099FF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5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</TotalTime>
  <Words>21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Moda Robnei</vt:lpstr>
      <vt:lpstr>Calibri</vt:lpstr>
      <vt:lpstr>OogieBoogie</vt:lpstr>
      <vt:lpstr>Arial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Bonifiesta.com</dc:creator>
  <cp:keywords>Toy Story</cp:keywords>
  <cp:lastModifiedBy>MEGAIDEA</cp:lastModifiedBy>
  <cp:revision>19</cp:revision>
  <dcterms:created xsi:type="dcterms:W3CDTF">2020-07-01T17:31:42Z</dcterms:created>
  <dcterms:modified xsi:type="dcterms:W3CDTF">2023-03-28T21:47:28Z</dcterms:modified>
</cp:coreProperties>
</file>