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7559675" cy="5400675"/>
  <p:notesSz cx="6858000" cy="9144000"/>
  <p:embeddedFontLst>
    <p:embeddedFont>
      <p:font typeface="ModaerneHeavy" pitchFamily="2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Han Solo" pitchFamily="2" charset="0"/>
      <p:regular r:id="rId8"/>
    </p:embeddedFont>
    <p:embeddedFont>
      <p:font typeface="BaaBookHmkBold" panose="00000400000000000000" pitchFamily="2" charset="0"/>
      <p:regular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n-US"/>
    </a:defPPr>
    <a:lvl1pPr marL="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1pPr>
    <a:lvl2pPr marL="25918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2pPr>
    <a:lvl3pPr marL="51837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3pPr>
    <a:lvl4pPr marL="77756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4pPr>
    <a:lvl5pPr marL="103674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5pPr>
    <a:lvl6pPr marL="129593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6pPr>
    <a:lvl7pPr marL="155512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7pPr>
    <a:lvl8pPr marL="181430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8pPr>
    <a:lvl9pPr marL="207349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CB26"/>
    <a:srgbClr val="6EA828"/>
    <a:srgbClr val="76156C"/>
    <a:srgbClr val="0BD0BC"/>
    <a:srgbClr val="DE7A17"/>
    <a:srgbClr val="E09950"/>
    <a:srgbClr val="EBDD48"/>
    <a:srgbClr val="37CBFF"/>
    <a:srgbClr val="E5B7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2454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883861"/>
            <a:ext cx="6425724" cy="1880235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2836605"/>
            <a:ext cx="5669756" cy="1303913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91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1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287536"/>
            <a:ext cx="1630055" cy="457682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287536"/>
            <a:ext cx="4795669" cy="457682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2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57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1346420"/>
            <a:ext cx="6520220" cy="2246530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3614203"/>
            <a:ext cx="6520220" cy="118139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9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1437680"/>
            <a:ext cx="3212862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1437680"/>
            <a:ext cx="3212862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287537"/>
            <a:ext cx="6520220" cy="1043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1323916"/>
            <a:ext cx="3198096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1972747"/>
            <a:ext cx="3198096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1323916"/>
            <a:ext cx="3213847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1972747"/>
            <a:ext cx="3213847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4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6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9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60045"/>
            <a:ext cx="2438192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777598"/>
            <a:ext cx="3827085" cy="3837980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620202"/>
            <a:ext cx="2438192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85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60045"/>
            <a:ext cx="2438192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777598"/>
            <a:ext cx="3827085" cy="3837980"/>
          </a:xfrm>
        </p:spPr>
        <p:txBody>
          <a:bodyPr anchor="t"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620202"/>
            <a:ext cx="2438192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58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287537"/>
            <a:ext cx="6520220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1437680"/>
            <a:ext cx="6520220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5005627"/>
            <a:ext cx="1700927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5005627"/>
            <a:ext cx="2551390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5005627"/>
            <a:ext cx="1700927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764246" y="33346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61282" y="622527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52310" y="166355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63124" y="177785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4640" y="3655802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2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34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gaidea.Net 3"/>
          <p:cNvSpPr txBox="1"/>
          <p:nvPr/>
        </p:nvSpPr>
        <p:spPr>
          <a:xfrm>
            <a:off x="2517786" y="673974"/>
            <a:ext cx="2492926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PE" sz="1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ModaerneHeavy" pitchFamily="2" charset="0"/>
              </a:rPr>
              <a:t>Te invito a </a:t>
            </a:r>
            <a:r>
              <a:rPr lang="es-PE" sz="16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ModaerneHeavy" pitchFamily="2" charset="0"/>
              </a:rPr>
              <a:t> mi </a:t>
            </a:r>
            <a:r>
              <a:rPr lang="es-PE" sz="1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ModaerneHeavy" pitchFamily="2" charset="0"/>
              </a:rPr>
              <a:t>Cumpleaños</a:t>
            </a:r>
            <a:endParaRPr lang="en-US" sz="16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ModaerneHeavy" pitchFamily="2" charset="0"/>
            </a:endParaRPr>
          </a:p>
        </p:txBody>
      </p:sp>
      <p:sp>
        <p:nvSpPr>
          <p:cNvPr id="5" name="Megaidea.Net 4"/>
          <p:cNvSpPr txBox="1"/>
          <p:nvPr/>
        </p:nvSpPr>
        <p:spPr>
          <a:xfrm>
            <a:off x="2055277" y="1110773"/>
            <a:ext cx="3483936" cy="6309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500" b="1" dirty="0" smtClean="0">
                <a:gradFill>
                  <a:gsLst>
                    <a:gs pos="15000">
                      <a:srgbClr val="FFFF00"/>
                    </a:gs>
                    <a:gs pos="67000">
                      <a:srgbClr val="00B050"/>
                    </a:gs>
                  </a:gsLst>
                  <a:lin ang="5400000" scaled="1"/>
                </a:gradFill>
                <a:effectLst>
                  <a:glow rad="127000">
                    <a:schemeClr val="tx1"/>
                  </a:glow>
                </a:effectLst>
                <a:latin typeface="Han Solo" pitchFamily="2" charset="0"/>
              </a:rPr>
              <a:t>EDUARDO</a:t>
            </a:r>
            <a:endParaRPr lang="en-US" sz="3500" b="1" dirty="0">
              <a:gradFill>
                <a:gsLst>
                  <a:gs pos="15000">
                    <a:srgbClr val="FFFF00"/>
                  </a:gs>
                  <a:gs pos="67000">
                    <a:srgbClr val="00B050"/>
                  </a:gs>
                </a:gsLst>
                <a:lin ang="5400000" scaled="1"/>
              </a:gradFill>
              <a:effectLst>
                <a:glow rad="127000">
                  <a:schemeClr val="tx1"/>
                </a:glow>
              </a:effectLst>
              <a:latin typeface="Han Solo" pitchFamily="2" charset="0"/>
            </a:endParaRPr>
          </a:p>
        </p:txBody>
      </p:sp>
      <p:sp>
        <p:nvSpPr>
          <p:cNvPr id="6" name="Megaidea.Net 5"/>
          <p:cNvSpPr txBox="1"/>
          <p:nvPr/>
        </p:nvSpPr>
        <p:spPr>
          <a:xfrm>
            <a:off x="2567447" y="1706239"/>
            <a:ext cx="2393604" cy="4770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500" dirty="0" err="1">
                <a:solidFill>
                  <a:srgbClr val="E5B762"/>
                </a:solidFill>
                <a:effectLst>
                  <a:glow rad="127000">
                    <a:schemeClr val="tx1"/>
                  </a:glow>
                </a:effectLst>
                <a:latin typeface="Han Solo" pitchFamily="2" charset="0"/>
              </a:rPr>
              <a:t>Cumple</a:t>
            </a:r>
            <a:r>
              <a:rPr lang="en-US" sz="2500" dirty="0">
                <a:solidFill>
                  <a:srgbClr val="E5B762"/>
                </a:solidFill>
                <a:effectLst>
                  <a:glow rad="127000">
                    <a:schemeClr val="tx1"/>
                  </a:glow>
                </a:effectLst>
                <a:latin typeface="Han Solo" pitchFamily="2" charset="0"/>
              </a:rPr>
              <a:t> 5</a:t>
            </a:r>
          </a:p>
        </p:txBody>
      </p:sp>
      <p:sp>
        <p:nvSpPr>
          <p:cNvPr id="9" name="Megaidea.Net 8"/>
          <p:cNvSpPr txBox="1"/>
          <p:nvPr/>
        </p:nvSpPr>
        <p:spPr>
          <a:xfrm>
            <a:off x="2747499" y="3210564"/>
            <a:ext cx="218361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aaBookHmkBold" panose="00000400000000000000" pitchFamily="2" charset="0"/>
              </a:rPr>
              <a:t>…………………………….………</a:t>
            </a:r>
            <a:endParaRPr lang="en-US" sz="1500" dirty="0">
              <a:solidFill>
                <a:schemeClr val="accent4">
                  <a:lumMod val="60000"/>
                  <a:lumOff val="40000"/>
                </a:schemeClr>
              </a:solidFill>
              <a:latin typeface="BaaBookHmkBold" panose="00000400000000000000" pitchFamily="2" charset="0"/>
            </a:endParaRPr>
          </a:p>
        </p:txBody>
      </p:sp>
      <p:sp>
        <p:nvSpPr>
          <p:cNvPr id="10" name="Megaidea.Net 9"/>
          <p:cNvSpPr txBox="1"/>
          <p:nvPr/>
        </p:nvSpPr>
        <p:spPr>
          <a:xfrm>
            <a:off x="2368365" y="4212051"/>
            <a:ext cx="288091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aaBookHmkBold" panose="00000400000000000000" pitchFamily="2" charset="0"/>
              </a:rPr>
              <a:t>…………………….……………….…..………</a:t>
            </a:r>
            <a:endParaRPr lang="en-US" sz="1500" dirty="0">
              <a:solidFill>
                <a:schemeClr val="accent4">
                  <a:lumMod val="60000"/>
                  <a:lumOff val="40000"/>
                </a:schemeClr>
              </a:solidFill>
              <a:latin typeface="BaaBookHmkBold" panose="00000400000000000000" pitchFamily="2" charset="0"/>
            </a:endParaRPr>
          </a:p>
        </p:txBody>
      </p:sp>
      <p:sp>
        <p:nvSpPr>
          <p:cNvPr id="11" name="Megaidea.Net 10"/>
          <p:cNvSpPr txBox="1"/>
          <p:nvPr/>
        </p:nvSpPr>
        <p:spPr>
          <a:xfrm>
            <a:off x="2504070" y="3466672"/>
            <a:ext cx="258131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ABCB26"/>
                </a:solidFill>
                <a:latin typeface="ModaerneHeavy" pitchFamily="2" charset="0"/>
              </a:rPr>
              <a:t>En </a:t>
            </a:r>
            <a:r>
              <a:rPr lang="en-US" sz="1500" dirty="0" err="1">
                <a:solidFill>
                  <a:srgbClr val="ABCB26"/>
                </a:solidFill>
                <a:latin typeface="ModaerneHeavy" pitchFamily="2" charset="0"/>
              </a:rPr>
              <a:t>Calle</a:t>
            </a:r>
            <a:r>
              <a:rPr lang="en-US" sz="1500" dirty="0">
                <a:solidFill>
                  <a:srgbClr val="ABCB26"/>
                </a:solidFill>
                <a:latin typeface="ModaerneHeavy" pitchFamily="2" charset="0"/>
              </a:rPr>
              <a:t> Luis </a:t>
            </a:r>
            <a:r>
              <a:rPr lang="en-US" sz="1500" dirty="0" err="1">
                <a:solidFill>
                  <a:srgbClr val="ABCB26"/>
                </a:solidFill>
                <a:latin typeface="ModaerneHeavy" pitchFamily="2" charset="0"/>
              </a:rPr>
              <a:t>Valcarcell</a:t>
            </a:r>
            <a:endParaRPr lang="en-US" sz="1500" dirty="0">
              <a:solidFill>
                <a:srgbClr val="ABCB26"/>
              </a:solidFill>
              <a:latin typeface="ModaerneHeavy" pitchFamily="2" charset="0"/>
            </a:endParaRPr>
          </a:p>
          <a:p>
            <a:pPr algn="ctr"/>
            <a:r>
              <a:rPr lang="es-PE" sz="1500" dirty="0">
                <a:solidFill>
                  <a:srgbClr val="ABCB26"/>
                </a:solidFill>
                <a:latin typeface="ModaerneHeavy" pitchFamily="2" charset="0"/>
              </a:rPr>
              <a:t>A – 11 Distrito Gregorio</a:t>
            </a:r>
          </a:p>
          <a:p>
            <a:pPr algn="ctr"/>
            <a:r>
              <a:rPr lang="es-PE" sz="1500" dirty="0" err="1">
                <a:solidFill>
                  <a:srgbClr val="ABCB26"/>
                </a:solidFill>
                <a:latin typeface="ModaerneHeavy" pitchFamily="2" charset="0"/>
              </a:rPr>
              <a:t>Albarracin</a:t>
            </a:r>
            <a:r>
              <a:rPr lang="es-PE" sz="1500" dirty="0">
                <a:solidFill>
                  <a:srgbClr val="ABCB26"/>
                </a:solidFill>
                <a:latin typeface="ModaerneHeavy" pitchFamily="2" charset="0"/>
              </a:rPr>
              <a:t>.</a:t>
            </a:r>
            <a:endParaRPr lang="en-US" sz="1500" dirty="0">
              <a:solidFill>
                <a:srgbClr val="ABCB26"/>
              </a:solidFill>
              <a:latin typeface="ModaerneHeavy" pitchFamily="2" charset="0"/>
            </a:endParaRPr>
          </a:p>
        </p:txBody>
      </p:sp>
      <p:sp>
        <p:nvSpPr>
          <p:cNvPr id="12" name="Megaidea.Net 11"/>
          <p:cNvSpPr txBox="1"/>
          <p:nvPr/>
        </p:nvSpPr>
        <p:spPr>
          <a:xfrm>
            <a:off x="3207987" y="4462254"/>
            <a:ext cx="11785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bg1"/>
                </a:solidFill>
                <a:latin typeface="ModaerneHeavy" pitchFamily="2" charset="0"/>
              </a:rPr>
              <a:t>No </a:t>
            </a:r>
            <a:r>
              <a:rPr lang="en-US" sz="1500" dirty="0" err="1" smtClean="0">
                <a:solidFill>
                  <a:schemeClr val="bg1"/>
                </a:solidFill>
                <a:latin typeface="ModaerneHeavy" pitchFamily="2" charset="0"/>
              </a:rPr>
              <a:t>Faltes</a:t>
            </a:r>
            <a:r>
              <a:rPr lang="en-US" sz="1500" dirty="0" smtClean="0">
                <a:solidFill>
                  <a:schemeClr val="bg1"/>
                </a:solidFill>
                <a:latin typeface="ModaerneHeavy" pitchFamily="2" charset="0"/>
              </a:rPr>
              <a:t>..!!!</a:t>
            </a:r>
            <a:endParaRPr lang="en-US" sz="1500" dirty="0">
              <a:solidFill>
                <a:schemeClr val="bg1"/>
              </a:solidFill>
              <a:latin typeface="ModaerneHeavy" pitchFamily="2" charset="0"/>
            </a:endParaRPr>
          </a:p>
        </p:txBody>
      </p:sp>
      <p:sp>
        <p:nvSpPr>
          <p:cNvPr id="13" name="Megaidea.Net 12"/>
          <p:cNvSpPr txBox="1"/>
          <p:nvPr/>
        </p:nvSpPr>
        <p:spPr>
          <a:xfrm>
            <a:off x="6022770" y="5108287"/>
            <a:ext cx="14510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</a:p>
        </p:txBody>
      </p:sp>
      <p:sp>
        <p:nvSpPr>
          <p:cNvPr id="15" name="Megaidea.Net 3"/>
          <p:cNvSpPr txBox="1"/>
          <p:nvPr/>
        </p:nvSpPr>
        <p:spPr>
          <a:xfrm>
            <a:off x="2762615" y="2122333"/>
            <a:ext cx="1893467" cy="80021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PE" sz="2300" dirty="0" smtClean="0">
                <a:solidFill>
                  <a:schemeClr val="bg1"/>
                </a:solidFill>
                <a:latin typeface="ModaerneHeavy" pitchFamily="2" charset="0"/>
              </a:rPr>
              <a:t>Sábado 30</a:t>
            </a:r>
          </a:p>
          <a:p>
            <a:pPr algn="ctr"/>
            <a:r>
              <a:rPr lang="es-PE" sz="2300" dirty="0" smtClean="0">
                <a:solidFill>
                  <a:schemeClr val="bg1"/>
                </a:solidFill>
                <a:latin typeface="ModaerneHeavy" pitchFamily="2" charset="0"/>
              </a:rPr>
              <a:t>de Noviembre</a:t>
            </a:r>
            <a:endParaRPr lang="en-US" sz="2300" dirty="0">
              <a:solidFill>
                <a:schemeClr val="bg1"/>
              </a:solidFill>
              <a:latin typeface="ModaerneHeavy" pitchFamily="2" charset="0"/>
            </a:endParaRPr>
          </a:p>
        </p:txBody>
      </p:sp>
      <p:sp>
        <p:nvSpPr>
          <p:cNvPr id="16" name="Megaidea.Net 3"/>
          <p:cNvSpPr txBox="1"/>
          <p:nvPr/>
        </p:nvSpPr>
        <p:spPr>
          <a:xfrm>
            <a:off x="2952236" y="2922556"/>
            <a:ext cx="1786066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PE" sz="2000" dirty="0" smtClean="0">
                <a:solidFill>
                  <a:schemeClr val="bg1"/>
                </a:solidFill>
                <a:latin typeface="ModaerneHeavy" pitchFamily="2" charset="0"/>
              </a:rPr>
              <a:t>Hora: 6:00 pm.</a:t>
            </a:r>
            <a:endParaRPr lang="en-US" sz="2000" dirty="0">
              <a:solidFill>
                <a:schemeClr val="bg1"/>
              </a:solidFill>
              <a:latin typeface="ModaerneHeav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858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34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ModaerneHeavy</vt:lpstr>
      <vt:lpstr>Calibri</vt:lpstr>
      <vt:lpstr>Han Solo</vt:lpstr>
      <vt:lpstr>BaaBookHmkBold</vt:lpstr>
      <vt:lpstr>Arial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Tortugas Ninja</cp:keywords>
  <cp:lastModifiedBy>MEGAIDEA</cp:lastModifiedBy>
  <cp:revision>17</cp:revision>
  <dcterms:created xsi:type="dcterms:W3CDTF">2019-10-31T20:04:10Z</dcterms:created>
  <dcterms:modified xsi:type="dcterms:W3CDTF">2023-03-31T03:24:01Z</dcterms:modified>
</cp:coreProperties>
</file>