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retoon02-Rob" pitchFamily="2" charset="0"/>
      <p:regular r:id="rId8"/>
    </p:embeddedFont>
    <p:embeddedFont>
      <p:font typeface="OogieBoogie" panose="00000400000000000000" pitchFamily="2" charset="0"/>
      <p:regular r:id="rId9"/>
    </p:embeddedFont>
    <p:embeddedFont>
      <p:font typeface="Mongolian Baiti" panose="03000500000000000000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817"/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86396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83432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74460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85274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790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3" y="1983404"/>
            <a:ext cx="3862848" cy="4087736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530086" y="3847268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E67817"/>
                </a:solidFill>
                <a:latin typeface="Glowworm" panose="020F0804020102020204" pitchFamily="34" charset="0"/>
              </a:rPr>
              <a:t>Sábado 15 de Junio</a:t>
            </a:r>
            <a:endParaRPr lang="en-US" sz="2300" dirty="0">
              <a:solidFill>
                <a:srgbClr val="E67817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9" y="4289639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: 5:00 pm.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710942" y="4634102"/>
            <a:ext cx="290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Urb. Los Pinos  - MZ D </a:t>
            </a:r>
            <a:r>
              <a:rPr lang="es-PE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Lt</a:t>
            </a:r>
            <a:r>
              <a:rPr lang="es-PE" sz="2000" dirty="0">
                <a:solidFill>
                  <a:srgbClr val="00B0F0"/>
                </a:solidFill>
                <a:latin typeface="Glowworm" panose="020F0804020102020204" pitchFamily="34" charset="0"/>
              </a:rPr>
              <a:t>. 8</a:t>
            </a:r>
            <a:endParaRPr lang="es-PE" sz="2000" dirty="0" smtClean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353257" y="5355804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704998" y="3129103"/>
            <a:ext cx="288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Te invito a mi fiesta de cumpleaños</a:t>
            </a:r>
            <a:endParaRPr lang="en-US" sz="22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pic>
        <p:nvPicPr>
          <p:cNvPr id="1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" y="65554"/>
            <a:ext cx="2782969" cy="2594293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876722" y="1900891"/>
            <a:ext cx="2580928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500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Daniel</a:t>
            </a:r>
          </a:p>
        </p:txBody>
      </p:sp>
      <p:sp>
        <p:nvSpPr>
          <p:cNvPr id="21" name="Bonifiesta.com"/>
          <p:cNvSpPr txBox="1"/>
          <p:nvPr/>
        </p:nvSpPr>
        <p:spPr>
          <a:xfrm>
            <a:off x="1126238" y="2648834"/>
            <a:ext cx="2186817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500" dirty="0" smtClean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Cumple 3</a:t>
            </a:r>
            <a:endParaRPr lang="en-US" sz="2500" dirty="0"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  <p:sp>
        <p:nvSpPr>
          <p:cNvPr id="14" name="Bonifiesta.com"/>
          <p:cNvSpPr/>
          <p:nvPr/>
        </p:nvSpPr>
        <p:spPr>
          <a:xfrm rot="20542236">
            <a:off x="74776" y="1203198"/>
            <a:ext cx="877039" cy="748390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Bonifiesta.com"/>
          <p:cNvSpPr/>
          <p:nvPr/>
        </p:nvSpPr>
        <p:spPr>
          <a:xfrm rot="20542236">
            <a:off x="199465" y="358334"/>
            <a:ext cx="606005" cy="564509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Bonifiesta.com"/>
          <p:cNvSpPr/>
          <p:nvPr/>
        </p:nvSpPr>
        <p:spPr>
          <a:xfrm rot="20542236">
            <a:off x="3405789" y="1339883"/>
            <a:ext cx="877039" cy="748390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Bonifiesta.com"/>
          <p:cNvSpPr/>
          <p:nvPr/>
        </p:nvSpPr>
        <p:spPr>
          <a:xfrm rot="20542236">
            <a:off x="3586310" y="358334"/>
            <a:ext cx="606005" cy="564509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9" y="4207027"/>
            <a:ext cx="1367853" cy="1860184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80" y="4880860"/>
            <a:ext cx="840261" cy="1104513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-449126" y="5790212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546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091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637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2182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2728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3274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3819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4365" algn="l" defTabSz="501091" rtl="0" eaLnBrk="1" latinLnBrk="0" hangingPunct="1">
              <a:defRPr sz="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 smtClean="0">
                <a:solidFill>
                  <a:srgbClr val="00B0F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0B0F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34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Gretoon02-Rob</vt:lpstr>
      <vt:lpstr>OogieBoogie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Tom y Jerry</cp:keywords>
  <cp:lastModifiedBy>MEGAIDEA</cp:lastModifiedBy>
  <cp:revision>29</cp:revision>
  <dcterms:created xsi:type="dcterms:W3CDTF">2019-11-13T16:45:46Z</dcterms:created>
  <dcterms:modified xsi:type="dcterms:W3CDTF">2023-03-29T01:33:19Z</dcterms:modified>
</cp:coreProperties>
</file>