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Lobster-Bonifiesta.com" panose="02000506000000020003" pitchFamily="50" charset="0"/>
      <p:regular r:id="rId6"/>
    </p:embeddedFont>
    <p:embeddedFont>
      <p:font typeface="Motion Robnei" panose="02000000000000000000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66100F"/>
    <a:srgbClr val="A95003"/>
    <a:srgbClr val="2E2300"/>
    <a:srgbClr val="1D8100"/>
    <a:srgbClr val="AFD530"/>
    <a:srgbClr val="0CACC1"/>
    <a:srgbClr val="AC4EA5"/>
    <a:srgbClr val="FD5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7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3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9860" y="-1155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86896" y="4736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77924" y="174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88738" y="288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254" y="35068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gaidea.Net"/>
          <p:cNvSpPr txBox="1"/>
          <p:nvPr/>
        </p:nvSpPr>
        <p:spPr>
          <a:xfrm>
            <a:off x="5391925" y="4775607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b="1" dirty="0">
                <a:solidFill>
                  <a:schemeClr val="bg1"/>
                </a:solidFill>
                <a:effectLst>
                  <a:glow rad="152400">
                    <a:srgbClr val="A9500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3" name="Megaidea.Net 7"/>
          <p:cNvSpPr txBox="1"/>
          <p:nvPr/>
        </p:nvSpPr>
        <p:spPr>
          <a:xfrm>
            <a:off x="3387053" y="4055583"/>
            <a:ext cx="14948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66100F"/>
                </a:solidFill>
                <a:latin typeface="Lobster-Bonifiesta.com" panose="02000506000000020003" pitchFamily="50" charset="0"/>
              </a:rPr>
              <a:t>No </a:t>
            </a:r>
            <a:r>
              <a:rPr lang="en-US" sz="1700" dirty="0" err="1">
                <a:solidFill>
                  <a:srgbClr val="66100F"/>
                </a:solidFill>
                <a:latin typeface="Lobster-Bonifiesta.com" panose="02000506000000020003" pitchFamily="50" charset="0"/>
              </a:rPr>
              <a:t>faltes</a:t>
            </a:r>
            <a:r>
              <a:rPr lang="en-US" sz="1700" dirty="0">
                <a:solidFill>
                  <a:srgbClr val="66100F"/>
                </a:solidFill>
                <a:latin typeface="Lobster-Bonifiesta.com" panose="02000506000000020003" pitchFamily="50" charset="0"/>
              </a:rPr>
              <a:t>…!</a:t>
            </a:r>
          </a:p>
        </p:txBody>
      </p:sp>
      <p:sp>
        <p:nvSpPr>
          <p:cNvPr id="10" name="Megaidea.Net 6"/>
          <p:cNvSpPr txBox="1"/>
          <p:nvPr/>
        </p:nvSpPr>
        <p:spPr>
          <a:xfrm>
            <a:off x="3041390" y="3190505"/>
            <a:ext cx="2132238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66100F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solidFill>
                  <a:srgbClr val="66100F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66100F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9" name="Megaidea.Net 5"/>
          <p:cNvSpPr txBox="1"/>
          <p:nvPr/>
        </p:nvSpPr>
        <p:spPr>
          <a:xfrm>
            <a:off x="2913803" y="2796012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66100F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66100F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66100F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8" name="Megaidea.Net 4"/>
          <p:cNvSpPr txBox="1"/>
          <p:nvPr/>
        </p:nvSpPr>
        <p:spPr>
          <a:xfrm>
            <a:off x="2800738" y="2378614"/>
            <a:ext cx="2667513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66" dirty="0" err="1">
                <a:solidFill>
                  <a:srgbClr val="66100F"/>
                </a:solidFill>
                <a:latin typeface="BaaBookHmkBold" panose="00000400000000000000" pitchFamily="2" charset="0"/>
              </a:rPr>
              <a:t>Sábado</a:t>
            </a:r>
            <a:r>
              <a:rPr lang="en-US" sz="2266" dirty="0">
                <a:solidFill>
                  <a:srgbClr val="66100F"/>
                </a:solidFill>
                <a:latin typeface="BaaBookHmkBold" panose="00000400000000000000" pitchFamily="2" charset="0"/>
              </a:rPr>
              <a:t> 15 de </a:t>
            </a:r>
            <a:r>
              <a:rPr lang="en-US" sz="2266" dirty="0" err="1">
                <a:solidFill>
                  <a:srgbClr val="66100F"/>
                </a:solidFill>
                <a:latin typeface="BaaBookHmkBold" panose="00000400000000000000" pitchFamily="2" charset="0"/>
              </a:rPr>
              <a:t>Junio</a:t>
            </a:r>
            <a:endParaRPr lang="en-US" sz="2266" dirty="0">
              <a:solidFill>
                <a:srgbClr val="66100F"/>
              </a:solidFill>
              <a:latin typeface="BaaBookHmkBold" panose="00000400000000000000" pitchFamily="2" charset="0"/>
            </a:endParaRPr>
          </a:p>
        </p:txBody>
      </p:sp>
      <p:sp>
        <p:nvSpPr>
          <p:cNvPr id="6" name="Megaidea.Net 3"/>
          <p:cNvSpPr txBox="1"/>
          <p:nvPr/>
        </p:nvSpPr>
        <p:spPr>
          <a:xfrm>
            <a:off x="3209881" y="1603578"/>
            <a:ext cx="190045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glow rad="50800">
                    <a:srgbClr val="2E2300"/>
                  </a:glow>
                </a:effectLst>
                <a:latin typeface="Lobster-Bonifiesta.com" panose="02000506000000020003" pitchFamily="50" charset="0"/>
              </a:rPr>
              <a:t>Cumple</a:t>
            </a:r>
            <a:r>
              <a:rPr lang="en-US" sz="2000" b="1" dirty="0">
                <a:solidFill>
                  <a:schemeClr val="bg1"/>
                </a:solidFill>
                <a:effectLst>
                  <a:glow rad="50800">
                    <a:srgbClr val="2E2300"/>
                  </a:glow>
                </a:effectLst>
                <a:latin typeface="Lobster-Bonifiesta.com" panose="02000506000000020003" pitchFamily="50" charset="0"/>
              </a:rPr>
              <a:t> 4 </a:t>
            </a:r>
            <a:r>
              <a:rPr lang="en-US" sz="2000" b="1" dirty="0" err="1">
                <a:solidFill>
                  <a:schemeClr val="bg1"/>
                </a:solidFill>
                <a:effectLst>
                  <a:glow rad="50800">
                    <a:srgbClr val="2E2300"/>
                  </a:glow>
                </a:effectLst>
                <a:latin typeface="Lobster-Bonifiesta.com" panose="02000506000000020003" pitchFamily="50" charset="0"/>
              </a:rPr>
              <a:t>Añitos</a:t>
            </a:r>
            <a:endParaRPr lang="en-US" sz="2000" b="1" dirty="0">
              <a:solidFill>
                <a:schemeClr val="bg1"/>
              </a:solidFill>
              <a:effectLst>
                <a:glow rad="50800">
                  <a:srgbClr val="2E230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11" name="Megaidea.Net 2"/>
          <p:cNvSpPr txBox="1"/>
          <p:nvPr/>
        </p:nvSpPr>
        <p:spPr>
          <a:xfrm>
            <a:off x="2746766" y="927654"/>
            <a:ext cx="2721487" cy="7385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999" dirty="0" smtClean="0">
                <a:gradFill>
                  <a:gsLst>
                    <a:gs pos="0">
                      <a:srgbClr val="F7EEAB"/>
                    </a:gs>
                    <a:gs pos="27000">
                      <a:srgbClr val="C8A00D"/>
                    </a:gs>
                    <a:gs pos="54404">
                      <a:srgbClr val="F6EC97"/>
                    </a:gs>
                    <a:gs pos="79000">
                      <a:srgbClr val="C8A00D"/>
                    </a:gs>
                    <a:gs pos="100000">
                      <a:srgbClr val="F7EEAB"/>
                    </a:gs>
                  </a:gsLst>
                  <a:lin ang="0" scaled="0"/>
                </a:gradFill>
                <a:effectLst>
                  <a:glow rad="25400">
                    <a:srgbClr val="2E2300"/>
                  </a:glow>
                </a:effectLst>
                <a:latin typeface="Motion Robnei" panose="02000000000000000000" pitchFamily="2" charset="0"/>
              </a:rPr>
              <a:t>Maryori</a:t>
            </a:r>
            <a:endParaRPr lang="en-US" sz="3999" dirty="0">
              <a:gradFill>
                <a:gsLst>
                  <a:gs pos="0">
                    <a:srgbClr val="F7EEAB"/>
                  </a:gs>
                  <a:gs pos="27000">
                    <a:srgbClr val="C8A00D"/>
                  </a:gs>
                  <a:gs pos="54404">
                    <a:srgbClr val="F6EC97"/>
                  </a:gs>
                  <a:gs pos="79000">
                    <a:srgbClr val="C8A00D"/>
                  </a:gs>
                  <a:gs pos="100000">
                    <a:srgbClr val="F7EEAB"/>
                  </a:gs>
                </a:gsLst>
                <a:lin ang="0" scaled="0"/>
              </a:gradFill>
              <a:effectLst>
                <a:glow rad="25400">
                  <a:srgbClr val="2E2300"/>
                </a:glow>
              </a:effectLst>
              <a:latin typeface="Motion Robnei" panose="02000000000000000000" pitchFamily="2" charset="0"/>
            </a:endParaRPr>
          </a:p>
        </p:txBody>
      </p:sp>
      <p:sp>
        <p:nvSpPr>
          <p:cNvPr id="4" name="Megaidea.Net 1"/>
          <p:cNvSpPr txBox="1"/>
          <p:nvPr/>
        </p:nvSpPr>
        <p:spPr>
          <a:xfrm>
            <a:off x="3267387" y="639421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00" dirty="0" err="1">
                <a:solidFill>
                  <a:srgbClr val="FFFF00"/>
                </a:solidFill>
                <a:effectLst>
                  <a:glow rad="38100">
                    <a:srgbClr val="1D8100"/>
                  </a:glow>
                </a:effectLst>
                <a:latin typeface="Lobster-Bonifiesta.com" panose="02000506000000020003" pitchFamily="50" charset="0"/>
              </a:rPr>
              <a:t>Te</a:t>
            </a:r>
            <a:r>
              <a:rPr lang="en-US" sz="1600" dirty="0">
                <a:solidFill>
                  <a:srgbClr val="FFFF00"/>
                </a:solidFill>
                <a:effectLst>
                  <a:glow rad="38100">
                    <a:srgbClr val="1D8100"/>
                  </a:glow>
                </a:effectLst>
                <a:latin typeface="Lobster-Bonifiesta.com" panose="02000506000000020003" pitchFamily="50" charset="0"/>
              </a:rPr>
              <a:t> invito a mi Fiesta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BaaBookHmkBold</vt:lpstr>
      <vt:lpstr>Lobster-Bonifiesta.com</vt:lpstr>
      <vt:lpstr>Motion Robnei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Tinkerbell</cp:keywords>
  <cp:lastModifiedBy>MEGAIDEA</cp:lastModifiedBy>
  <cp:revision>23</cp:revision>
  <dcterms:created xsi:type="dcterms:W3CDTF">2019-10-29T16:11:17Z</dcterms:created>
  <dcterms:modified xsi:type="dcterms:W3CDTF">2023-03-29T21:55:16Z</dcterms:modified>
</cp:coreProperties>
</file>