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</p:sldIdLst>
  <p:sldSz cx="7559675" cy="10439400"/>
  <p:notesSz cx="6858000" cy="9144000"/>
  <p:embeddedFontLst>
    <p:embeddedFont>
      <p:font typeface="Fontdiner Rob" panose="00000400000000000000" pitchFamily="2" charset="0"/>
      <p:regular r:id="rId3"/>
    </p:embeddedFont>
    <p:embeddedFont>
      <p:font typeface="Glowworm" panose="020F0804020102020204" pitchFamily="34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Glowworm Rob" panose="020F0804020102020204" pitchFamily="3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39D5"/>
    <a:srgbClr val="09B7AF"/>
    <a:srgbClr val="31F5EC"/>
    <a:srgbClr val="FAFAFA"/>
    <a:srgbClr val="F3F3F3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1" d="100"/>
          <a:sy n="61" d="100"/>
        </p:scale>
        <p:origin x="24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272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774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181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648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543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792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564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143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036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532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776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Megaidea.net" descr="Tik Tok Vectores, Iconos, Gráficos y Fondos para Descargar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38281" y="1334950"/>
            <a:ext cx="10332905" cy="766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Megaidea.net" descr="https://www.megaidea.net/wp-content/uploads/2019/04/marco-rosa-celeste-megaide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70" y="3078821"/>
            <a:ext cx="6875601" cy="658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67" y="245874"/>
            <a:ext cx="4240919" cy="3843332"/>
          </a:xfrm>
          <a:prstGeom prst="rect">
            <a:avLst/>
          </a:prstGeom>
          <a:effectLst/>
        </p:spPr>
      </p:pic>
      <p:pic>
        <p:nvPicPr>
          <p:cNvPr id="1032" name="Megaidea.net" descr="TikTok | Cómo hacer un video con las fotos de tu galería | Video using  photos from your gallery | Tutorial | Viral | Truco | Filtro | Aplicaciones  | Apps |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625" b="90000" l="30000" r="100000">
                        <a14:foregroundMark x1="37417" y1="43500" x2="37750" y2="58250"/>
                        <a14:foregroundMark x1="45083" y1="49250" x2="46000" y2="58250"/>
                        <a14:foregroundMark x1="45083" y1="41250" x2="45750" y2="44875"/>
                        <a14:foregroundMark x1="51333" y1="41250" x2="51333" y2="58250"/>
                        <a14:foregroundMark x1="67083" y1="42625" x2="67083" y2="55500"/>
                        <a14:foregroundMark x1="90167" y1="42250" x2="89583" y2="59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28" t="33310" b="26690"/>
          <a:stretch/>
        </p:blipFill>
        <p:spPr bwMode="auto">
          <a:xfrm>
            <a:off x="2369793" y="3114208"/>
            <a:ext cx="2469046" cy="921215"/>
          </a:xfrm>
          <a:prstGeom prst="rect">
            <a:avLst/>
          </a:prstGeom>
          <a:noFill/>
          <a:effectLst>
            <a:glow rad="101600">
              <a:srgbClr val="FAFAFA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egaidea.net"/>
          <p:cNvSpPr txBox="1"/>
          <p:nvPr/>
        </p:nvSpPr>
        <p:spPr>
          <a:xfrm>
            <a:off x="1260037" y="5034512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09B7AF"/>
                </a:solidFill>
                <a:latin typeface="Fontdiner Rob" panose="00000400000000000000" pitchFamily="2" charset="0"/>
              </a:rPr>
              <a:t>Valentina</a:t>
            </a:r>
            <a:endParaRPr lang="es-PE" sz="6000" dirty="0">
              <a:solidFill>
                <a:srgbClr val="09B7AF"/>
              </a:solidFill>
              <a:latin typeface="Fontdiner Rob" panose="00000400000000000000" pitchFamily="2" charset="0"/>
            </a:endParaRPr>
          </a:p>
        </p:txBody>
      </p:sp>
      <p:sp>
        <p:nvSpPr>
          <p:cNvPr id="20" name="Megaidea.net"/>
          <p:cNvSpPr txBox="1"/>
          <p:nvPr/>
        </p:nvSpPr>
        <p:spPr>
          <a:xfrm>
            <a:off x="1002430" y="6008103"/>
            <a:ext cx="5451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F539D5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F539D5"/>
              </a:solidFill>
              <a:latin typeface="Glowworm Rob" panose="020F0804020102020204" pitchFamily="34" charset="0"/>
            </a:endParaRPr>
          </a:p>
        </p:txBody>
      </p:sp>
      <p:sp>
        <p:nvSpPr>
          <p:cNvPr id="21" name="Megaidea.net"/>
          <p:cNvSpPr txBox="1"/>
          <p:nvPr/>
        </p:nvSpPr>
        <p:spPr>
          <a:xfrm>
            <a:off x="1120983" y="6629756"/>
            <a:ext cx="5214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09B7AF"/>
                </a:solidFill>
                <a:effectLst>
                  <a:glow rad="101600">
                    <a:srgbClr val="F6F6F6"/>
                  </a:glow>
                </a:effectLst>
                <a:latin typeface="Glowworm" panose="020F0804020102020204" pitchFamily="34" charset="0"/>
              </a:rPr>
              <a:t>Mis 13 Añitos</a:t>
            </a:r>
            <a:endParaRPr lang="es-PE" sz="4800" dirty="0">
              <a:solidFill>
                <a:srgbClr val="09B7AF"/>
              </a:solidFill>
              <a:effectLst>
                <a:glow rad="101600">
                  <a:srgbClr val="F6F6F6"/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22" name="Megaidea.net"/>
          <p:cNvSpPr txBox="1"/>
          <p:nvPr/>
        </p:nvSpPr>
        <p:spPr>
          <a:xfrm>
            <a:off x="1626820" y="7499592"/>
            <a:ext cx="4175366" cy="1241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09B7AF"/>
                </a:solidFill>
                <a:latin typeface="Glowworm Rob" panose="020F0804020102020204" pitchFamily="34" charset="0"/>
              </a:rPr>
              <a:t>Dia: Viernes </a:t>
            </a:r>
            <a:r>
              <a:rPr lang="es-PE" sz="2500" dirty="0">
                <a:solidFill>
                  <a:srgbClr val="09B7AF"/>
                </a:solidFill>
                <a:latin typeface="Glowworm Rob" panose="020F0804020102020204" pitchFamily="34" charset="0"/>
              </a:rPr>
              <a:t>8</a:t>
            </a:r>
            <a:r>
              <a:rPr lang="es-PE" sz="2500" dirty="0" smtClean="0">
                <a:solidFill>
                  <a:srgbClr val="09B7AF"/>
                </a:solidFill>
                <a:latin typeface="Glowworm Rob" panose="020F0804020102020204" pitchFamily="34" charset="0"/>
              </a:rPr>
              <a:t> de Octubre </a:t>
            </a:r>
          </a:p>
          <a:p>
            <a:pPr algn="ctr"/>
            <a:r>
              <a:rPr lang="es-PE" sz="2500" dirty="0" smtClean="0">
                <a:solidFill>
                  <a:srgbClr val="09B7AF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rgbClr val="09B7AF"/>
                </a:solidFill>
                <a:latin typeface="Glowworm Rob" panose="020F0804020102020204" pitchFamily="34" charset="0"/>
              </a:rPr>
              <a:t>5</a:t>
            </a:r>
            <a:r>
              <a:rPr lang="es-PE" sz="2500" dirty="0" smtClean="0">
                <a:solidFill>
                  <a:srgbClr val="09B7AF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09B7AF"/>
                </a:solidFill>
                <a:latin typeface="Glowworm Rob" panose="020F0804020102020204" pitchFamily="34" charset="0"/>
              </a:rPr>
              <a:t>Lugar: Calle Pinto #10</a:t>
            </a:r>
            <a:endParaRPr lang="es-PE" sz="2500" dirty="0">
              <a:solidFill>
                <a:srgbClr val="09B7AF"/>
              </a:solidFill>
              <a:latin typeface="Glowworm Rob" panose="020F0804020102020204" pitchFamily="34" charset="0"/>
            </a:endParaRPr>
          </a:p>
        </p:txBody>
      </p:sp>
      <p:sp>
        <p:nvSpPr>
          <p:cNvPr id="23" name="Megaidea.net"/>
          <p:cNvSpPr txBox="1"/>
          <p:nvPr/>
        </p:nvSpPr>
        <p:spPr>
          <a:xfrm>
            <a:off x="1229810" y="9709740"/>
            <a:ext cx="52240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F539D5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F539D5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Megaidea.ne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080" flipH="1">
            <a:off x="-291982" y="4710622"/>
            <a:ext cx="2273424" cy="3269645"/>
          </a:xfrm>
          <a:prstGeom prst="rect">
            <a:avLst/>
          </a:prstGeom>
        </p:spPr>
      </p:pic>
      <p:pic>
        <p:nvPicPr>
          <p:cNvPr id="28" name="Megaidea.ne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920">
            <a:off x="5535899" y="4561188"/>
            <a:ext cx="2273424" cy="3269645"/>
          </a:xfrm>
          <a:prstGeom prst="rect">
            <a:avLst/>
          </a:prstGeom>
        </p:spPr>
      </p:pic>
      <p:sp>
        <p:nvSpPr>
          <p:cNvPr id="17" name="Megaidea.net"/>
          <p:cNvSpPr txBox="1"/>
          <p:nvPr/>
        </p:nvSpPr>
        <p:spPr>
          <a:xfrm>
            <a:off x="457092" y="4335080"/>
            <a:ext cx="6542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>
                <a:solidFill>
                  <a:srgbClr val="F539D5"/>
                </a:solidFill>
                <a:latin typeface="Glowworm" panose="020F0804020102020204" pitchFamily="34" charset="0"/>
              </a:rPr>
              <a:t>¡</a:t>
            </a:r>
            <a:r>
              <a:rPr lang="es-PE" sz="4400" dirty="0" smtClean="0">
                <a:solidFill>
                  <a:srgbClr val="F539D5"/>
                </a:solidFill>
                <a:latin typeface="Glowworm" panose="020F0804020102020204" pitchFamily="34" charset="0"/>
              </a:rPr>
              <a:t>FELIZ CUMPLEAÑOS! </a:t>
            </a:r>
            <a:endParaRPr lang="es-PE" sz="4400" dirty="0">
              <a:solidFill>
                <a:srgbClr val="F539D5"/>
              </a:solidFill>
              <a:latin typeface="Glowworm" panose="020F0804020102020204" pitchFamily="34" charset="0"/>
            </a:endParaRPr>
          </a:p>
        </p:txBody>
      </p:sp>
      <p:pic>
        <p:nvPicPr>
          <p:cNvPr id="24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70" y="104561"/>
            <a:ext cx="596104" cy="695841"/>
          </a:xfrm>
          <a:prstGeom prst="rect">
            <a:avLst/>
          </a:prstGeom>
        </p:spPr>
      </p:pic>
      <p:pic>
        <p:nvPicPr>
          <p:cNvPr id="34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0" y="7109259"/>
            <a:ext cx="427116" cy="498579"/>
          </a:xfrm>
          <a:prstGeom prst="rect">
            <a:avLst/>
          </a:prstGeom>
        </p:spPr>
      </p:pic>
      <p:pic>
        <p:nvPicPr>
          <p:cNvPr id="35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78" y="9638866"/>
            <a:ext cx="427116" cy="498579"/>
          </a:xfrm>
          <a:prstGeom prst="rect">
            <a:avLst/>
          </a:prstGeom>
        </p:spPr>
      </p:pic>
      <p:pic>
        <p:nvPicPr>
          <p:cNvPr id="36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894" y="9705353"/>
            <a:ext cx="427116" cy="498579"/>
          </a:xfrm>
          <a:prstGeom prst="rect">
            <a:avLst/>
          </a:prstGeom>
        </p:spPr>
      </p:pic>
      <p:pic>
        <p:nvPicPr>
          <p:cNvPr id="38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06" y="121613"/>
            <a:ext cx="427116" cy="498579"/>
          </a:xfrm>
          <a:prstGeom prst="rect">
            <a:avLst/>
          </a:prstGeom>
        </p:spPr>
      </p:pic>
      <p:pic>
        <p:nvPicPr>
          <p:cNvPr id="25" name="Megaidea.ne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76" y="7725222"/>
            <a:ext cx="510635" cy="579228"/>
          </a:xfrm>
          <a:prstGeom prst="rect">
            <a:avLst/>
          </a:prstGeom>
        </p:spPr>
      </p:pic>
      <p:sp>
        <p:nvSpPr>
          <p:cNvPr id="26" name="Megaidea.net"/>
          <p:cNvSpPr/>
          <p:nvPr/>
        </p:nvSpPr>
        <p:spPr>
          <a:xfrm>
            <a:off x="1378493" y="6517992"/>
            <a:ext cx="248327" cy="257169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3" name="Megaidea.net"/>
          <p:cNvSpPr/>
          <p:nvPr/>
        </p:nvSpPr>
        <p:spPr>
          <a:xfrm>
            <a:off x="1519412" y="3942026"/>
            <a:ext cx="248327" cy="257169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4" name="Megaidea.net"/>
          <p:cNvSpPr/>
          <p:nvPr/>
        </p:nvSpPr>
        <p:spPr>
          <a:xfrm>
            <a:off x="5920641" y="7974188"/>
            <a:ext cx="248327" cy="257169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5" name="Megaidea.net"/>
          <p:cNvSpPr/>
          <p:nvPr/>
        </p:nvSpPr>
        <p:spPr>
          <a:xfrm>
            <a:off x="5585368" y="3974720"/>
            <a:ext cx="248327" cy="257169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6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3" y="2580242"/>
            <a:ext cx="427116" cy="498579"/>
          </a:xfrm>
          <a:prstGeom prst="rect">
            <a:avLst/>
          </a:prstGeom>
        </p:spPr>
      </p:pic>
      <p:pic>
        <p:nvPicPr>
          <p:cNvPr id="47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22" y="3076237"/>
            <a:ext cx="427116" cy="49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29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Fontdiner Rob</vt:lpstr>
      <vt:lpstr>Glowworm</vt:lpstr>
      <vt:lpstr>Arial</vt:lpstr>
      <vt:lpstr>Calibri Light</vt:lpstr>
      <vt:lpstr>Glowworm Rob</vt:lpstr>
      <vt:lpstr>Calibri</vt:lpstr>
      <vt:lpstr>Tema de Office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Tik Tok</cp:keywords>
  <cp:lastModifiedBy>MEGAIDEA</cp:lastModifiedBy>
  <cp:revision>25</cp:revision>
  <dcterms:created xsi:type="dcterms:W3CDTF">2021-07-09T22:39:31Z</dcterms:created>
  <dcterms:modified xsi:type="dcterms:W3CDTF">2023-03-29T02:52:20Z</dcterms:modified>
</cp:coreProperties>
</file>