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rky's" panose="00000700000000000000" pitchFamily="2" charset="0"/>
      <p:bold r:id="rId8"/>
    </p:embeddedFont>
    <p:embeddedFont>
      <p:font typeface="OogieBoogie" panose="00000400000000000000" pitchFamily="2" charset="0"/>
      <p:regular r:id="rId9"/>
    </p:embeddedFont>
    <p:embeddedFont>
      <p:font typeface="Mongolian Baiti" panose="03000500000000000000" pitchFamily="66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60287" y="41234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57323" y="100152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48351" y="54535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59165" y="55678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681" y="403480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4" y="2023354"/>
            <a:ext cx="3983065" cy="4096460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653897" y="3553265"/>
            <a:ext cx="28440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Jueves 15</a:t>
            </a:r>
          </a:p>
          <a:p>
            <a:pPr algn="ctr"/>
            <a:r>
              <a:rPr lang="en-US" sz="23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 de Junio</a:t>
            </a:r>
            <a:endParaRPr lang="en-US" sz="23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36389" y="4235899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chemeClr val="bg1"/>
                </a:solidFill>
                <a:latin typeface="Glowworm" panose="020F0804020102020204" pitchFamily="34" charset="0"/>
              </a:rPr>
              <a:t>Hora</a:t>
            </a:r>
            <a:r>
              <a:rPr lang="en-US" sz="19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: 5:30 pm.</a:t>
            </a:r>
            <a:endParaRPr lang="en-US" sz="19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19264" y="4605172"/>
            <a:ext cx="296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En Calle Manco </a:t>
            </a:r>
            <a:r>
              <a:rPr lang="es-PE" sz="2000" dirty="0">
                <a:solidFill>
                  <a:srgbClr val="00B0F0"/>
                </a:solidFill>
                <a:latin typeface="Glowworm" panose="020F0804020102020204" pitchFamily="34" charset="0"/>
              </a:rPr>
              <a:t>C</a:t>
            </a:r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apac </a:t>
            </a:r>
          </a:p>
          <a:p>
            <a:pPr algn="ctr"/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s/n</a:t>
            </a:r>
          </a:p>
        </p:txBody>
      </p:sp>
      <p:sp>
        <p:nvSpPr>
          <p:cNvPr id="15" name="Bonifiesta.com"/>
          <p:cNvSpPr txBox="1"/>
          <p:nvPr/>
        </p:nvSpPr>
        <p:spPr>
          <a:xfrm>
            <a:off x="1412361" y="5303381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653898" y="3246947"/>
            <a:ext cx="30265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FFC000"/>
                </a:solidFill>
                <a:latin typeface="Glowworm" panose="020F0804020102020204" pitchFamily="34" charset="0"/>
              </a:rPr>
              <a:t>Te</a:t>
            </a:r>
            <a:r>
              <a:rPr lang="en-US" sz="1700" dirty="0" smtClean="0">
                <a:solidFill>
                  <a:srgbClr val="FFC000"/>
                </a:solidFill>
                <a:latin typeface="Glowworm" panose="020F0804020102020204" pitchFamily="34" charset="0"/>
              </a:rPr>
              <a:t> </a:t>
            </a:r>
            <a:r>
              <a:rPr lang="en-US" sz="1700" dirty="0" err="1" smtClean="0">
                <a:solidFill>
                  <a:srgbClr val="FFC000"/>
                </a:solidFill>
                <a:latin typeface="Glowworm" panose="020F0804020102020204" pitchFamily="34" charset="0"/>
              </a:rPr>
              <a:t>invito</a:t>
            </a:r>
            <a:r>
              <a:rPr lang="en-US" sz="1700" dirty="0" smtClean="0">
                <a:solidFill>
                  <a:srgbClr val="FFC000"/>
                </a:solidFill>
                <a:latin typeface="Glowworm" panose="020F0804020102020204" pitchFamily="34" charset="0"/>
              </a:rPr>
              <a:t> a mi </a:t>
            </a:r>
            <a:r>
              <a:rPr lang="en-US" sz="1700" dirty="0" err="1" smtClean="0">
                <a:solidFill>
                  <a:srgbClr val="FFC000"/>
                </a:solidFill>
                <a:latin typeface="Glowworm" panose="020F0804020102020204" pitchFamily="34" charset="0"/>
              </a:rPr>
              <a:t>cumpleaños</a:t>
            </a:r>
            <a:endParaRPr lang="en-US" sz="1700" dirty="0">
              <a:solidFill>
                <a:srgbClr val="FFC000"/>
              </a:solidFill>
              <a:latin typeface="Glowworm" panose="020F0804020102020204" pitchFamily="34" charset="0"/>
            </a:endParaRPr>
          </a:p>
        </p:txBody>
      </p:sp>
      <p:pic>
        <p:nvPicPr>
          <p:cNvPr id="20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" y="485692"/>
            <a:ext cx="2002861" cy="2034716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07" y="792167"/>
            <a:ext cx="1660793" cy="1539118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79" y="198120"/>
            <a:ext cx="1844652" cy="2669719"/>
          </a:xfrm>
          <a:prstGeom prst="rect">
            <a:avLst/>
          </a:prstGeom>
        </p:spPr>
      </p:pic>
      <p:pic>
        <p:nvPicPr>
          <p:cNvPr id="29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6" y="1773419"/>
            <a:ext cx="2770442" cy="1420011"/>
          </a:xfrm>
          <a:prstGeom prst="rect">
            <a:avLst/>
          </a:prstGeom>
        </p:spPr>
      </p:pic>
      <p:sp>
        <p:nvSpPr>
          <p:cNvPr id="30" name="Bonifiesta.com"/>
          <p:cNvSpPr txBox="1"/>
          <p:nvPr/>
        </p:nvSpPr>
        <p:spPr>
          <a:xfrm>
            <a:off x="823534" y="2569502"/>
            <a:ext cx="2389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 smtClean="0">
                <a:solidFill>
                  <a:srgbClr val="FF0000"/>
                </a:solidFill>
                <a:effectLst/>
                <a:latin typeface="Porky's" panose="00000700000000000000" pitchFamily="2" charset="0"/>
                <a:cs typeface="Mongolian Baiti" panose="03000500000000000000" pitchFamily="66" charset="0"/>
              </a:rPr>
              <a:t>Mis 2 Añitos</a:t>
            </a:r>
            <a:endParaRPr lang="en-US" sz="2000" dirty="0">
              <a:solidFill>
                <a:srgbClr val="FF0000"/>
              </a:solidFill>
              <a:effectLst/>
              <a:latin typeface="Porky's" panose="000007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1152075" y="1990122"/>
            <a:ext cx="19840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/>
                <a:latin typeface="OogieBoogie" panose="00000400000000000000" pitchFamily="2" charset="0"/>
                <a:cs typeface="Mongolian Baiti" panose="03000500000000000000" pitchFamily="66" charset="0"/>
              </a:rPr>
              <a:t>PIERO</a:t>
            </a:r>
            <a:endParaRPr lang="en-US" sz="4800" dirty="0">
              <a:solidFill>
                <a:srgbClr val="FF0000"/>
              </a:solidFill>
              <a:effectLst/>
              <a:latin typeface="OogieBoogie" panose="00000400000000000000" pitchFamily="2" charset="0"/>
              <a:cs typeface="Mongolian Baiti" panose="03000500000000000000" pitchFamily="66" charset="0"/>
            </a:endParaRPr>
          </a:p>
        </p:txBody>
      </p:sp>
      <p:pic>
        <p:nvPicPr>
          <p:cNvPr id="32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" y="4973173"/>
            <a:ext cx="1192112" cy="1136726"/>
          </a:xfrm>
          <a:prstGeom prst="rect">
            <a:avLst/>
          </a:prstGeom>
        </p:spPr>
      </p:pic>
      <p:pic>
        <p:nvPicPr>
          <p:cNvPr id="33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52" y="4682804"/>
            <a:ext cx="1174051" cy="1437009"/>
          </a:xfrm>
          <a:prstGeom prst="rect">
            <a:avLst/>
          </a:prstGeom>
        </p:spPr>
      </p:pic>
      <p:sp>
        <p:nvSpPr>
          <p:cNvPr id="17" name="Megaidea.net"/>
          <p:cNvSpPr txBox="1"/>
          <p:nvPr/>
        </p:nvSpPr>
        <p:spPr>
          <a:xfrm>
            <a:off x="-315424" y="5773153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546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091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1637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2182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2728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03274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53819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04365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 b="1" dirty="0" smtClean="0">
                <a:solidFill>
                  <a:srgbClr val="00B0F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00B0F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28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Glowworm</vt:lpstr>
      <vt:lpstr>Calibri</vt:lpstr>
      <vt:lpstr>Porky's</vt:lpstr>
      <vt:lpstr>Arial</vt:lpstr>
      <vt:lpstr>OogieBoogie</vt:lpstr>
      <vt:lpstr>Mongolian Baiti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Thomas y sus Amigos</cp:keywords>
  <cp:lastModifiedBy>MEGAIDEA</cp:lastModifiedBy>
  <cp:revision>29</cp:revision>
  <dcterms:created xsi:type="dcterms:W3CDTF">2019-11-13T16:45:46Z</dcterms:created>
  <dcterms:modified xsi:type="dcterms:W3CDTF">2023-03-29T01:30:30Z</dcterms:modified>
</cp:coreProperties>
</file>