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9144000" cy="6858000"/>
  <p:embeddedFontLst>
    <p:embeddedFont>
      <p:font typeface="Aardvark Cafe" panose="00000400000000000000" pitchFamily="2" charset="0"/>
      <p:regular r:id="rId3"/>
    </p:embeddedFont>
    <p:embeddedFont>
      <p:font typeface="Tiza Robnei" panose="02060807000000020004" pitchFamily="18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GROBOLD" panose="02000603030000020004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BaaBookHmkBold" panose="00000400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1pPr>
    <a:lvl2pPr marL="41116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2pPr>
    <a:lvl3pPr marL="822325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3pPr>
    <a:lvl4pPr marL="1233487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4pPr>
    <a:lvl5pPr marL="164465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5pPr>
    <a:lvl6pPr marL="205581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6pPr>
    <a:lvl7pPr marL="2466974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7pPr>
    <a:lvl8pPr marL="2878138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8pPr>
    <a:lvl9pPr marL="3289301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1E8"/>
    <a:srgbClr val="E40001"/>
    <a:srgbClr val="EB1B24"/>
    <a:srgbClr val="2E358F"/>
    <a:srgbClr val="599D06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2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78760" y="-901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5796" y="499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6824" y="42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7638" y="54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54" y="3532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15357" y="867290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FF0000"/>
                </a:solidFill>
                <a:latin typeface="Aardvark Cafe" panose="00000400000000000000" pitchFamily="2" charset="0"/>
              </a:rPr>
              <a:t>Te invito a </a:t>
            </a:r>
            <a:r>
              <a:rPr lang="es-PE" sz="2000" dirty="0" smtClean="0">
                <a:solidFill>
                  <a:srgbClr val="FF0000"/>
                </a:solidFill>
                <a:latin typeface="Aardvark Cafe" panose="00000400000000000000" pitchFamily="2" charset="0"/>
              </a:rPr>
              <a:t>mi </a:t>
            </a:r>
            <a:r>
              <a:rPr lang="es-PE" sz="2000" dirty="0">
                <a:solidFill>
                  <a:srgbClr val="FF0000"/>
                </a:solidFill>
                <a:latin typeface="Aardvark Cafe" panose="00000400000000000000" pitchFamily="2" charset="0"/>
              </a:rPr>
              <a:t>Cumpleaños</a:t>
            </a:r>
            <a:endParaRPr lang="en-US" sz="2000" dirty="0">
              <a:solidFill>
                <a:srgbClr val="FF0000"/>
              </a:solidFill>
              <a:latin typeface="Aardvark Cafe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145893" y="3309127"/>
            <a:ext cx="315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241E8"/>
                </a:solidFill>
                <a:latin typeface="Tiza Robnei" panose="02060807000000020004" pitchFamily="18" charset="0"/>
              </a:rPr>
              <a:t>EN CALLE LUIS</a:t>
            </a:r>
          </a:p>
          <a:p>
            <a:pPr algn="ctr"/>
            <a:r>
              <a:rPr lang="es-PE" sz="1600" dirty="0">
                <a:solidFill>
                  <a:srgbClr val="0241E8"/>
                </a:solidFill>
                <a:latin typeface="Tiza Robnei" panose="02060807000000020004" pitchFamily="18" charset="0"/>
              </a:rPr>
              <a:t>VALCARCELL A - 11</a:t>
            </a:r>
            <a:endParaRPr lang="en-US" sz="1600" dirty="0">
              <a:solidFill>
                <a:srgbClr val="0241E8"/>
              </a:solidFill>
              <a:latin typeface="Tiza Robnei" panose="02060807000000020004" pitchFamily="18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1271482">
            <a:off x="2766598" y="3994830"/>
            <a:ext cx="2130711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66" dirty="0">
                <a:solidFill>
                  <a:srgbClr val="EB1B24"/>
                </a:solidFill>
                <a:latin typeface="Tiza Robnei" panose="02060807000000020004" pitchFamily="18" charset="0"/>
              </a:rPr>
              <a:t>No faltes…!!</a:t>
            </a:r>
            <a:endParaRPr lang="en-US" sz="1466" dirty="0">
              <a:solidFill>
                <a:srgbClr val="EB1B24"/>
              </a:solidFill>
              <a:latin typeface="Tiza Robnei" panose="020608070000000200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424706" y="1637681"/>
            <a:ext cx="3391312" cy="117337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331" dirty="0">
                <a:ln>
                  <a:solidFill>
                    <a:schemeClr val="bg1"/>
                  </a:solidFill>
                </a:ln>
                <a:solidFill>
                  <a:srgbClr val="E40001"/>
                </a:soli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JOSE MANUEL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972389" y="2116159"/>
            <a:ext cx="22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rgbClr val="0241E8"/>
                </a:solidFill>
                <a:latin typeface="Tiza Robnei" panose="02060807000000020004" pitchFamily="18" charset="0"/>
              </a:rPr>
              <a:t>MIS 3 AÑITOS</a:t>
            </a:r>
            <a:endParaRPr lang="en-US" sz="1600" dirty="0">
              <a:solidFill>
                <a:srgbClr val="0241E8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5718072" y="4804415"/>
            <a:ext cx="145584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33" dirty="0">
                <a:solidFill>
                  <a:srgbClr val="0241E8"/>
                </a:solidFill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2513882" y="2515651"/>
            <a:ext cx="33570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9" dirty="0" err="1">
                <a:solidFill>
                  <a:srgbClr val="FF0000"/>
                </a:solidFill>
                <a:latin typeface="BaaBookHmkBold" panose="00000400000000000000" pitchFamily="2" charset="0"/>
              </a:rPr>
              <a:t>Sábado</a:t>
            </a:r>
            <a:r>
              <a:rPr lang="en-US" sz="2399" dirty="0">
                <a:solidFill>
                  <a:srgbClr val="FF0000"/>
                </a:solidFill>
                <a:latin typeface="BaaBookHmkBold" panose="00000400000000000000" pitchFamily="2" charset="0"/>
              </a:rPr>
              <a:t> 30 de </a:t>
            </a:r>
            <a:r>
              <a:rPr lang="en-US" sz="2399" dirty="0" err="1">
                <a:solidFill>
                  <a:srgbClr val="FF0000"/>
                </a:solidFill>
                <a:latin typeface="BaaBookHmkBold" panose="00000400000000000000" pitchFamily="2" charset="0"/>
              </a:rPr>
              <a:t>Noviembre</a:t>
            </a:r>
            <a:endParaRPr lang="en-US" sz="2399" dirty="0">
              <a:solidFill>
                <a:srgbClr val="FF0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6"/>
          <p:cNvSpPr txBox="1"/>
          <p:nvPr/>
        </p:nvSpPr>
        <p:spPr>
          <a:xfrm>
            <a:off x="3451769" y="290418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aaBookHmkBold" panose="00000400000000000000" pitchFamily="2" charset="0"/>
              </a:rPr>
              <a:t>A </a:t>
            </a:r>
            <a:r>
              <a:rPr lang="en-US" sz="2000" dirty="0" err="1">
                <a:solidFill>
                  <a:srgbClr val="FF0000"/>
                </a:solidFill>
                <a:latin typeface="BaaBookHmkBold" panose="00000400000000000000" pitchFamily="2" charset="0"/>
              </a:rPr>
              <a:t>las</a:t>
            </a:r>
            <a:r>
              <a:rPr lang="en-US" sz="2000" dirty="0">
                <a:solidFill>
                  <a:srgbClr val="FF0000"/>
                </a:solidFill>
                <a:latin typeface="BaaBookHmkBold" panose="00000400000000000000" pitchFamily="2" charset="0"/>
              </a:rPr>
              <a:t> 4:00 pm.</a:t>
            </a:r>
          </a:p>
        </p:txBody>
      </p:sp>
      <p:sp>
        <p:nvSpPr>
          <p:cNvPr id="13" name="Megaidea.Net 9"/>
          <p:cNvSpPr txBox="1"/>
          <p:nvPr/>
        </p:nvSpPr>
        <p:spPr>
          <a:xfrm rot="21271482">
            <a:off x="5632349" y="3197456"/>
            <a:ext cx="87876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500" dirty="0" smtClean="0">
                <a:solidFill>
                  <a:srgbClr val="0241E8"/>
                </a:solidFill>
                <a:latin typeface="Tiza Robnei" panose="02060807000000020004" pitchFamily="18" charset="0"/>
              </a:rPr>
              <a:t>3</a:t>
            </a:r>
            <a:endParaRPr lang="en-US" sz="6500" dirty="0">
              <a:solidFill>
                <a:srgbClr val="0241E8"/>
              </a:solidFill>
              <a:latin typeface="Tiza Robnei" panose="0206080700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31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Aardvark Cafe</vt:lpstr>
      <vt:lpstr>Arial</vt:lpstr>
      <vt:lpstr>Tiza Robnei</vt:lpstr>
      <vt:lpstr>Calibri Light</vt:lpstr>
      <vt:lpstr>GROBOLD</vt:lpstr>
      <vt:lpstr>Arial Black</vt:lpstr>
      <vt:lpstr>BaaBookHmkBold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Superman Boy</cp:keywords>
  <cp:lastModifiedBy>MEGAIDEA</cp:lastModifiedBy>
  <cp:revision>24</cp:revision>
  <dcterms:created xsi:type="dcterms:W3CDTF">2019-10-28T23:58:15Z</dcterms:created>
  <dcterms:modified xsi:type="dcterms:W3CDTF">2023-03-31T17:22:28Z</dcterms:modified>
</cp:coreProperties>
</file>