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retoon02-Rob" pitchFamily="2" charset="0"/>
      <p:regular r:id="rId9"/>
    </p:embeddedFont>
    <p:embeddedFont>
      <p:font typeface="OogieBoogie" panose="00000400000000000000" pitchFamily="2" charset="0"/>
      <p:regular r:id="rId10"/>
    </p:embeddedFont>
    <p:embeddedFont>
      <p:font typeface="Mongolian Baiti" panose="03000500000000000000" pitchFamily="66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C3B4-A845-4EE3-84A4-C2D2592B04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F682-C7A3-42EB-BC00-9A8F4CF542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25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F682-C7A3-42EB-BC00-9A8F4CF5422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457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1051" y="25226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8087" y="84144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9115" y="38527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9929" y="39670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45" y="387472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4" y="2023354"/>
            <a:ext cx="3983065" cy="4096460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03965" y="4027272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Viernes 31 de Julio</a:t>
            </a:r>
            <a:endParaRPr lang="en-US" sz="23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397824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: 16:00 hrs.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30398" y="4663286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casa de</a:t>
            </a:r>
          </a:p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Mi Abuelita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353257" y="5355804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pic>
        <p:nvPicPr>
          <p:cNvPr id="1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544">
            <a:off x="2474644" y="1155580"/>
            <a:ext cx="1355332" cy="1760570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125">
            <a:off x="628773" y="1258655"/>
            <a:ext cx="1448969" cy="1645415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773">
            <a:off x="948181" y="100787"/>
            <a:ext cx="2438010" cy="2960632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876722" y="2338636"/>
            <a:ext cx="258092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ARIEL</a:t>
            </a:r>
            <a:endParaRPr lang="en-US" sz="55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151996" y="3086579"/>
            <a:ext cx="2154757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err="1" smtClean="0">
                <a:solidFill>
                  <a:srgbClr val="FFC000"/>
                </a:solidFill>
                <a:effectLst>
                  <a:glow rad="190500">
                    <a:srgbClr val="002060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</a:t>
            </a:r>
            <a:r>
              <a:rPr lang="en-US" sz="2500" dirty="0" smtClean="0">
                <a:solidFill>
                  <a:srgbClr val="FFC000"/>
                </a:solidFill>
                <a:effectLst>
                  <a:glow rad="190500">
                    <a:srgbClr val="002060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 4</a:t>
            </a:r>
            <a:endParaRPr lang="en-US" sz="2500" dirty="0">
              <a:solidFill>
                <a:srgbClr val="FFC000"/>
              </a:solidFill>
              <a:effectLst>
                <a:glow rad="190500">
                  <a:srgbClr val="002060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89315" y="3483313"/>
            <a:ext cx="2661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solidFill>
                  <a:srgbClr val="FFC000"/>
                </a:solidFill>
                <a:latin typeface="Glowworm" panose="020F0804020102020204" pitchFamily="34" charset="0"/>
              </a:rPr>
              <a:t> invite a mi fiesta de </a:t>
            </a:r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cumpleaños</a:t>
            </a:r>
            <a:endParaRPr lang="en-US" sz="1700" dirty="0">
              <a:solidFill>
                <a:srgbClr val="FFC000"/>
              </a:solidFill>
              <a:latin typeface="Glowworm" panose="020F0804020102020204" pitchFamily="34" charset="0"/>
            </a:endParaRP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9" y="4721040"/>
            <a:ext cx="977070" cy="831443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3" y="4832394"/>
            <a:ext cx="1096774" cy="874324"/>
          </a:xfrm>
          <a:prstGeom prst="rect">
            <a:avLst/>
          </a:prstGeom>
        </p:spPr>
      </p:pic>
      <p:sp>
        <p:nvSpPr>
          <p:cNvPr id="23" name="Megaidea.net"/>
          <p:cNvSpPr txBox="1"/>
          <p:nvPr/>
        </p:nvSpPr>
        <p:spPr>
          <a:xfrm>
            <a:off x="-412171" y="5709273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0AAE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AAE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29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Gretoon02-Rob</vt:lpstr>
      <vt:lpstr>OogieBoogie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Super Wings</cp:keywords>
  <cp:lastModifiedBy>MEGAIDEA</cp:lastModifiedBy>
  <cp:revision>25</cp:revision>
  <dcterms:created xsi:type="dcterms:W3CDTF">2019-11-13T16:45:46Z</dcterms:created>
  <dcterms:modified xsi:type="dcterms:W3CDTF">2023-03-28T21:04:59Z</dcterms:modified>
</cp:coreProperties>
</file>