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7" r:id="rId2"/>
  </p:sldIdLst>
  <p:sldSz cx="5759450" cy="9359900"/>
  <p:notesSz cx="6858000" cy="9144000"/>
  <p:embeddedFontLst>
    <p:embeddedFont>
      <p:font typeface="Robnei Antique" panose="020B0904030504030204" pitchFamily="34" charset="0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OliviaAntiqueBlack" pitchFamily="2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Janda Rob" panose="02000506000000020004" pitchFamily="2" charset="0"/>
      <p:regular r:id="rId13"/>
    </p:embeddedFont>
  </p:embeddedFontLst>
  <p:defaultTextStyle>
    <a:defPPr>
      <a:defRPr lang="es-PE"/>
    </a:defPPr>
    <a:lvl1pPr marL="0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1pPr>
    <a:lvl2pPr marL="362827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2pPr>
    <a:lvl3pPr marL="725653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3pPr>
    <a:lvl4pPr marL="1088478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4pPr>
    <a:lvl5pPr marL="1451305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5pPr>
    <a:lvl6pPr marL="1814132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6pPr>
    <a:lvl7pPr marL="2176958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7pPr>
    <a:lvl8pPr marL="2539783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8pPr>
    <a:lvl9pPr marL="2902610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C2F0"/>
    <a:srgbClr val="002E74"/>
    <a:srgbClr val="003B68"/>
    <a:srgbClr val="432922"/>
    <a:srgbClr val="0B3B20"/>
    <a:srgbClr val="FF6600"/>
    <a:srgbClr val="00CCFF"/>
    <a:srgbClr val="48050B"/>
    <a:srgbClr val="BEE80A"/>
    <a:srgbClr val="419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95501" autoAdjust="0"/>
  </p:normalViewPr>
  <p:slideViewPr>
    <p:cSldViewPr snapToGrid="0">
      <p:cViewPr varScale="1">
        <p:scale>
          <a:sx n="82" d="100"/>
          <a:sy n="82" d="100"/>
        </p:scale>
        <p:origin x="3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CEAD1-824E-4913-8E45-1934D7D884A3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79675" y="1143000"/>
            <a:ext cx="1898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6597-4BE8-4041-9501-5A914F4AF71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268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369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738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107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475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6844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213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5582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4951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479675" y="1143000"/>
            <a:ext cx="189865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smtClean="0"/>
              <a:t>Mas Diseños Editables en </a:t>
            </a:r>
            <a:r>
              <a:rPr lang="es-MX" b="1" baseline="0" smtClean="0"/>
              <a:t>www.robnei.blog</a:t>
            </a:r>
            <a:endParaRPr lang="es-PE" b="1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6597-4BE8-4041-9501-5A914F4AF71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42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531818"/>
            <a:ext cx="4895533" cy="325863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4916115"/>
            <a:ext cx="4319588" cy="2259809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9453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2211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498328"/>
            <a:ext cx="1241881" cy="79320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498328"/>
            <a:ext cx="3653651" cy="79320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048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914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333478"/>
            <a:ext cx="4967526" cy="389345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6263769"/>
            <a:ext cx="4967526" cy="204747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272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491640"/>
            <a:ext cx="2447766" cy="593877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491640"/>
            <a:ext cx="2447766" cy="593877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7295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498330"/>
            <a:ext cx="4967526" cy="18091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294476"/>
            <a:ext cx="2436517" cy="112448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418964"/>
            <a:ext cx="2436517" cy="50287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294476"/>
            <a:ext cx="2448516" cy="112448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418964"/>
            <a:ext cx="2448516" cy="50287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96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584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1397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623993"/>
            <a:ext cx="1857573" cy="2183977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347654"/>
            <a:ext cx="2915722" cy="6651596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807970"/>
            <a:ext cx="1857573" cy="520211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8484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623993"/>
            <a:ext cx="1857573" cy="2183977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347654"/>
            <a:ext cx="2915722" cy="6651596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807970"/>
            <a:ext cx="1857573" cy="520211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8759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498330"/>
            <a:ext cx="4967526" cy="180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491640"/>
            <a:ext cx="4967526" cy="593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8675243"/>
            <a:ext cx="1295876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8675243"/>
            <a:ext cx="1943814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8675243"/>
            <a:ext cx="1295876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2" name="Robnei.com"/>
          <p:cNvSpPr/>
          <p:nvPr userDrawn="1"/>
        </p:nvSpPr>
        <p:spPr>
          <a:xfrm>
            <a:off x="-2952624" y="1388081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949475" y="1926004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939941" y="1515973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20" name="Robnei.com"/>
          <p:cNvSpPr txBox="1"/>
          <p:nvPr userDrawn="1"/>
        </p:nvSpPr>
        <p:spPr>
          <a:xfrm>
            <a:off x="-2395692" y="1526961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64" y="257355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2" name="Robnei.com"/>
          <p:cNvSpPr>
            <a:spLocks/>
          </p:cNvSpPr>
          <p:nvPr userDrawn="1"/>
        </p:nvSpPr>
        <p:spPr bwMode="auto">
          <a:xfrm>
            <a:off x="-2641518" y="647524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2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53" y="4693939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350" y="6498733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C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" y="750"/>
            <a:ext cx="5770471" cy="9359149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1" y="976210"/>
            <a:ext cx="4736670" cy="6942002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2167094" y="3074198"/>
            <a:ext cx="1444626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267" b="1" dirty="0" smtClean="0">
                <a:solidFill>
                  <a:srgbClr val="FF0000"/>
                </a:solidFill>
                <a:latin typeface="Robnei Antique" panose="020B0904030504030204" pitchFamily="34" charset="0"/>
              </a:rPr>
              <a:t>9 </a:t>
            </a:r>
            <a:r>
              <a:rPr lang="es-PE" sz="2267" b="1" dirty="0">
                <a:solidFill>
                  <a:srgbClr val="FF0000"/>
                </a:solidFill>
                <a:latin typeface="Robnei Antique" panose="020B0904030504030204" pitchFamily="34" charset="0"/>
              </a:rPr>
              <a:t>Años</a:t>
            </a:r>
          </a:p>
        </p:txBody>
      </p:sp>
      <p:sp>
        <p:nvSpPr>
          <p:cNvPr id="25" name="Megaidea.net"/>
          <p:cNvSpPr txBox="1"/>
          <p:nvPr/>
        </p:nvSpPr>
        <p:spPr>
          <a:xfrm>
            <a:off x="1443968" y="3399108"/>
            <a:ext cx="2678938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7" b="1" dirty="0">
                <a:solidFill>
                  <a:srgbClr val="002060"/>
                </a:solidFill>
                <a:latin typeface="Robnei Antique" panose="020B0904030504030204" pitchFamily="34" charset="0"/>
              </a:rPr>
              <a:t>Acompáñanos a</a:t>
            </a:r>
          </a:p>
          <a:p>
            <a:pPr algn="ctr"/>
            <a:r>
              <a:rPr lang="es-PE" sz="1867" b="1" dirty="0">
                <a:solidFill>
                  <a:srgbClr val="002060"/>
                </a:solidFill>
                <a:latin typeface="Robnei Antique" panose="020B0904030504030204" pitchFamily="34" charset="0"/>
              </a:rPr>
              <a:t> celebrar el día:</a:t>
            </a:r>
          </a:p>
        </p:txBody>
      </p:sp>
      <p:sp>
        <p:nvSpPr>
          <p:cNvPr id="26" name="Fle Megaidea.net"/>
          <p:cNvSpPr>
            <a:spLocks noEditPoints="1"/>
          </p:cNvSpPr>
          <p:nvPr/>
        </p:nvSpPr>
        <p:spPr bwMode="auto">
          <a:xfrm rot="16200000">
            <a:off x="2061042" y="4657897"/>
            <a:ext cx="1445169" cy="274741"/>
          </a:xfrm>
          <a:custGeom>
            <a:avLst/>
            <a:gdLst>
              <a:gd name="T0" fmla="*/ 399 w 407"/>
              <a:gd name="T1" fmla="*/ 32 h 73"/>
              <a:gd name="T2" fmla="*/ 348 w 407"/>
              <a:gd name="T3" fmla="*/ 34 h 73"/>
              <a:gd name="T4" fmla="*/ 369 w 407"/>
              <a:gd name="T5" fmla="*/ 13 h 73"/>
              <a:gd name="T6" fmla="*/ 347 w 407"/>
              <a:gd name="T7" fmla="*/ 14 h 73"/>
              <a:gd name="T8" fmla="*/ 332 w 407"/>
              <a:gd name="T9" fmla="*/ 8 h 73"/>
              <a:gd name="T10" fmla="*/ 314 w 407"/>
              <a:gd name="T11" fmla="*/ 35 h 73"/>
              <a:gd name="T12" fmla="*/ 93 w 407"/>
              <a:gd name="T13" fmla="*/ 35 h 73"/>
              <a:gd name="T14" fmla="*/ 75 w 407"/>
              <a:gd name="T15" fmla="*/ 8 h 73"/>
              <a:gd name="T16" fmla="*/ 60 w 407"/>
              <a:gd name="T17" fmla="*/ 14 h 73"/>
              <a:gd name="T18" fmla="*/ 39 w 407"/>
              <a:gd name="T19" fmla="*/ 13 h 73"/>
              <a:gd name="T20" fmla="*/ 60 w 407"/>
              <a:gd name="T21" fmla="*/ 34 h 73"/>
              <a:gd name="T22" fmla="*/ 9 w 407"/>
              <a:gd name="T23" fmla="*/ 32 h 73"/>
              <a:gd name="T24" fmla="*/ 2 w 407"/>
              <a:gd name="T25" fmla="*/ 40 h 73"/>
              <a:gd name="T26" fmla="*/ 15 w 407"/>
              <a:gd name="T27" fmla="*/ 58 h 73"/>
              <a:gd name="T28" fmla="*/ 51 w 407"/>
              <a:gd name="T29" fmla="*/ 49 h 73"/>
              <a:gd name="T30" fmla="*/ 45 w 407"/>
              <a:gd name="T31" fmla="*/ 68 h 73"/>
              <a:gd name="T32" fmla="*/ 68 w 407"/>
              <a:gd name="T33" fmla="*/ 72 h 73"/>
              <a:gd name="T34" fmla="*/ 93 w 407"/>
              <a:gd name="T35" fmla="*/ 46 h 73"/>
              <a:gd name="T36" fmla="*/ 314 w 407"/>
              <a:gd name="T37" fmla="*/ 46 h 73"/>
              <a:gd name="T38" fmla="*/ 339 w 407"/>
              <a:gd name="T39" fmla="*/ 72 h 73"/>
              <a:gd name="T40" fmla="*/ 362 w 407"/>
              <a:gd name="T41" fmla="*/ 68 h 73"/>
              <a:gd name="T42" fmla="*/ 356 w 407"/>
              <a:gd name="T43" fmla="*/ 49 h 73"/>
              <a:gd name="T44" fmla="*/ 392 w 407"/>
              <a:gd name="T45" fmla="*/ 58 h 73"/>
              <a:gd name="T46" fmla="*/ 406 w 407"/>
              <a:gd name="T47" fmla="*/ 40 h 73"/>
              <a:gd name="T48" fmla="*/ 17 w 407"/>
              <a:gd name="T49" fmla="*/ 39 h 73"/>
              <a:gd name="T50" fmla="*/ 17 w 407"/>
              <a:gd name="T51" fmla="*/ 52 h 73"/>
              <a:gd name="T52" fmla="*/ 18 w 407"/>
              <a:gd name="T53" fmla="*/ 52 h 73"/>
              <a:gd name="T54" fmla="*/ 51 w 407"/>
              <a:gd name="T55" fmla="*/ 20 h 73"/>
              <a:gd name="T56" fmla="*/ 73 w 407"/>
              <a:gd name="T57" fmla="*/ 29 h 73"/>
              <a:gd name="T58" fmla="*/ 72 w 407"/>
              <a:gd name="T59" fmla="*/ 23 h 73"/>
              <a:gd name="T60" fmla="*/ 68 w 407"/>
              <a:gd name="T61" fmla="*/ 9 h 73"/>
              <a:gd name="T62" fmla="*/ 79 w 407"/>
              <a:gd name="T63" fmla="*/ 32 h 73"/>
              <a:gd name="T64" fmla="*/ 84 w 407"/>
              <a:gd name="T65" fmla="*/ 50 h 73"/>
              <a:gd name="T66" fmla="*/ 71 w 407"/>
              <a:gd name="T67" fmla="*/ 67 h 73"/>
              <a:gd name="T68" fmla="*/ 74 w 407"/>
              <a:gd name="T69" fmla="*/ 57 h 73"/>
              <a:gd name="T70" fmla="*/ 49 w 407"/>
              <a:gd name="T71" fmla="*/ 59 h 73"/>
              <a:gd name="T72" fmla="*/ 84 w 407"/>
              <a:gd name="T73" fmla="*/ 47 h 73"/>
              <a:gd name="T74" fmla="*/ 336 w 407"/>
              <a:gd name="T75" fmla="*/ 11 h 73"/>
              <a:gd name="T76" fmla="*/ 342 w 407"/>
              <a:gd name="T77" fmla="*/ 11 h 73"/>
              <a:gd name="T78" fmla="*/ 332 w 407"/>
              <a:gd name="T79" fmla="*/ 28 h 73"/>
              <a:gd name="T80" fmla="*/ 349 w 407"/>
              <a:gd name="T81" fmla="*/ 22 h 73"/>
              <a:gd name="T82" fmla="*/ 356 w 407"/>
              <a:gd name="T83" fmla="*/ 23 h 73"/>
              <a:gd name="T84" fmla="*/ 328 w 407"/>
              <a:gd name="T85" fmla="*/ 29 h 73"/>
              <a:gd name="T86" fmla="*/ 337 w 407"/>
              <a:gd name="T87" fmla="*/ 51 h 73"/>
              <a:gd name="T88" fmla="*/ 339 w 407"/>
              <a:gd name="T89" fmla="*/ 67 h 73"/>
              <a:gd name="T90" fmla="*/ 327 w 407"/>
              <a:gd name="T91" fmla="*/ 56 h 73"/>
              <a:gd name="T92" fmla="*/ 328 w 407"/>
              <a:gd name="T93" fmla="*/ 46 h 73"/>
              <a:gd name="T94" fmla="*/ 391 w 407"/>
              <a:gd name="T95" fmla="*/ 52 h 73"/>
              <a:gd name="T96" fmla="*/ 391 w 407"/>
              <a:gd name="T97" fmla="*/ 51 h 73"/>
              <a:gd name="T98" fmla="*/ 398 w 407"/>
              <a:gd name="T9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73">
                <a:moveTo>
                  <a:pt x="407" y="37"/>
                </a:moveTo>
                <a:cubicBezTo>
                  <a:pt x="407" y="36"/>
                  <a:pt x="405" y="33"/>
                  <a:pt x="404" y="33"/>
                </a:cubicBezTo>
                <a:cubicBezTo>
                  <a:pt x="402" y="33"/>
                  <a:pt x="401" y="33"/>
                  <a:pt x="399" y="32"/>
                </a:cubicBezTo>
                <a:cubicBezTo>
                  <a:pt x="394" y="32"/>
                  <a:pt x="389" y="33"/>
                  <a:pt x="385" y="35"/>
                </a:cubicBezTo>
                <a:cubicBezTo>
                  <a:pt x="373" y="39"/>
                  <a:pt x="362" y="38"/>
                  <a:pt x="350" y="36"/>
                </a:cubicBezTo>
                <a:cubicBezTo>
                  <a:pt x="349" y="36"/>
                  <a:pt x="349" y="35"/>
                  <a:pt x="348" y="34"/>
                </a:cubicBezTo>
                <a:cubicBezTo>
                  <a:pt x="349" y="32"/>
                  <a:pt x="351" y="31"/>
                  <a:pt x="353" y="30"/>
                </a:cubicBezTo>
                <a:cubicBezTo>
                  <a:pt x="359" y="28"/>
                  <a:pt x="364" y="24"/>
                  <a:pt x="370" y="20"/>
                </a:cubicBezTo>
                <a:cubicBezTo>
                  <a:pt x="372" y="19"/>
                  <a:pt x="372" y="14"/>
                  <a:pt x="369" y="13"/>
                </a:cubicBezTo>
                <a:cubicBezTo>
                  <a:pt x="366" y="12"/>
                  <a:pt x="363" y="11"/>
                  <a:pt x="360" y="12"/>
                </a:cubicBezTo>
                <a:cubicBezTo>
                  <a:pt x="356" y="13"/>
                  <a:pt x="353" y="14"/>
                  <a:pt x="350" y="15"/>
                </a:cubicBezTo>
                <a:cubicBezTo>
                  <a:pt x="349" y="15"/>
                  <a:pt x="348" y="15"/>
                  <a:pt x="347" y="14"/>
                </a:cubicBezTo>
                <a:cubicBezTo>
                  <a:pt x="348" y="11"/>
                  <a:pt x="348" y="9"/>
                  <a:pt x="348" y="6"/>
                </a:cubicBezTo>
                <a:cubicBezTo>
                  <a:pt x="348" y="3"/>
                  <a:pt x="344" y="0"/>
                  <a:pt x="340" y="2"/>
                </a:cubicBezTo>
                <a:cubicBezTo>
                  <a:pt x="337" y="3"/>
                  <a:pt x="334" y="6"/>
                  <a:pt x="332" y="8"/>
                </a:cubicBezTo>
                <a:cubicBezTo>
                  <a:pt x="329" y="13"/>
                  <a:pt x="327" y="17"/>
                  <a:pt x="325" y="22"/>
                </a:cubicBezTo>
                <a:cubicBezTo>
                  <a:pt x="324" y="25"/>
                  <a:pt x="323" y="28"/>
                  <a:pt x="322" y="31"/>
                </a:cubicBezTo>
                <a:cubicBezTo>
                  <a:pt x="320" y="33"/>
                  <a:pt x="318" y="35"/>
                  <a:pt x="314" y="35"/>
                </a:cubicBezTo>
                <a:cubicBezTo>
                  <a:pt x="308" y="35"/>
                  <a:pt x="302" y="36"/>
                  <a:pt x="296" y="36"/>
                </a:cubicBezTo>
                <a:cubicBezTo>
                  <a:pt x="273" y="35"/>
                  <a:pt x="134" y="35"/>
                  <a:pt x="111" y="36"/>
                </a:cubicBezTo>
                <a:cubicBezTo>
                  <a:pt x="105" y="36"/>
                  <a:pt x="99" y="35"/>
                  <a:pt x="93" y="35"/>
                </a:cubicBezTo>
                <a:cubicBezTo>
                  <a:pt x="90" y="35"/>
                  <a:pt x="87" y="33"/>
                  <a:pt x="86" y="31"/>
                </a:cubicBezTo>
                <a:cubicBezTo>
                  <a:pt x="84" y="28"/>
                  <a:pt x="83" y="25"/>
                  <a:pt x="82" y="22"/>
                </a:cubicBezTo>
                <a:cubicBezTo>
                  <a:pt x="80" y="17"/>
                  <a:pt x="78" y="13"/>
                  <a:pt x="75" y="8"/>
                </a:cubicBezTo>
                <a:cubicBezTo>
                  <a:pt x="73" y="6"/>
                  <a:pt x="70" y="3"/>
                  <a:pt x="67" y="2"/>
                </a:cubicBezTo>
                <a:cubicBezTo>
                  <a:pt x="64" y="0"/>
                  <a:pt x="60" y="3"/>
                  <a:pt x="60" y="6"/>
                </a:cubicBezTo>
                <a:cubicBezTo>
                  <a:pt x="59" y="9"/>
                  <a:pt x="60" y="11"/>
                  <a:pt x="60" y="14"/>
                </a:cubicBezTo>
                <a:cubicBezTo>
                  <a:pt x="59" y="15"/>
                  <a:pt x="59" y="15"/>
                  <a:pt x="58" y="15"/>
                </a:cubicBezTo>
                <a:cubicBezTo>
                  <a:pt x="54" y="14"/>
                  <a:pt x="51" y="13"/>
                  <a:pt x="48" y="12"/>
                </a:cubicBezTo>
                <a:cubicBezTo>
                  <a:pt x="45" y="11"/>
                  <a:pt x="42" y="12"/>
                  <a:pt x="39" y="13"/>
                </a:cubicBezTo>
                <a:cubicBezTo>
                  <a:pt x="36" y="14"/>
                  <a:pt x="35" y="19"/>
                  <a:pt x="38" y="20"/>
                </a:cubicBezTo>
                <a:cubicBezTo>
                  <a:pt x="43" y="24"/>
                  <a:pt x="48" y="28"/>
                  <a:pt x="54" y="30"/>
                </a:cubicBezTo>
                <a:cubicBezTo>
                  <a:pt x="56" y="31"/>
                  <a:pt x="58" y="32"/>
                  <a:pt x="60" y="34"/>
                </a:cubicBezTo>
                <a:cubicBezTo>
                  <a:pt x="59" y="35"/>
                  <a:pt x="58" y="36"/>
                  <a:pt x="57" y="36"/>
                </a:cubicBezTo>
                <a:cubicBezTo>
                  <a:pt x="45" y="38"/>
                  <a:pt x="34" y="39"/>
                  <a:pt x="22" y="35"/>
                </a:cubicBezTo>
                <a:cubicBezTo>
                  <a:pt x="18" y="33"/>
                  <a:pt x="13" y="32"/>
                  <a:pt x="9" y="32"/>
                </a:cubicBezTo>
                <a:cubicBezTo>
                  <a:pt x="7" y="33"/>
                  <a:pt x="5" y="33"/>
                  <a:pt x="3" y="33"/>
                </a:cubicBezTo>
                <a:cubicBezTo>
                  <a:pt x="2" y="33"/>
                  <a:pt x="0" y="36"/>
                  <a:pt x="0" y="37"/>
                </a:cubicBezTo>
                <a:cubicBezTo>
                  <a:pt x="1" y="38"/>
                  <a:pt x="1" y="40"/>
                  <a:pt x="2" y="40"/>
                </a:cubicBezTo>
                <a:cubicBezTo>
                  <a:pt x="4" y="42"/>
                  <a:pt x="7" y="44"/>
                  <a:pt x="11" y="46"/>
                </a:cubicBezTo>
                <a:cubicBezTo>
                  <a:pt x="11" y="50"/>
                  <a:pt x="5" y="52"/>
                  <a:pt x="8" y="57"/>
                </a:cubicBezTo>
                <a:cubicBezTo>
                  <a:pt x="10" y="58"/>
                  <a:pt x="13" y="58"/>
                  <a:pt x="15" y="58"/>
                </a:cubicBezTo>
                <a:cubicBezTo>
                  <a:pt x="24" y="55"/>
                  <a:pt x="32" y="53"/>
                  <a:pt x="39" y="48"/>
                </a:cubicBezTo>
                <a:cubicBezTo>
                  <a:pt x="43" y="47"/>
                  <a:pt x="47" y="47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2" y="51"/>
                  <a:pt x="50" y="52"/>
                  <a:pt x="49" y="53"/>
                </a:cubicBezTo>
                <a:cubicBezTo>
                  <a:pt x="45" y="55"/>
                  <a:pt x="43" y="58"/>
                  <a:pt x="41" y="62"/>
                </a:cubicBezTo>
                <a:cubicBezTo>
                  <a:pt x="40" y="64"/>
                  <a:pt x="43" y="68"/>
                  <a:pt x="45" y="68"/>
                </a:cubicBezTo>
                <a:cubicBezTo>
                  <a:pt x="49" y="67"/>
                  <a:pt x="52" y="66"/>
                  <a:pt x="55" y="66"/>
                </a:cubicBezTo>
                <a:cubicBezTo>
                  <a:pt x="58" y="66"/>
                  <a:pt x="60" y="67"/>
                  <a:pt x="61" y="69"/>
                </a:cubicBezTo>
                <a:cubicBezTo>
                  <a:pt x="62" y="72"/>
                  <a:pt x="65" y="73"/>
                  <a:pt x="68" y="72"/>
                </a:cubicBezTo>
                <a:cubicBezTo>
                  <a:pt x="72" y="72"/>
                  <a:pt x="75" y="70"/>
                  <a:pt x="77" y="67"/>
                </a:cubicBezTo>
                <a:cubicBezTo>
                  <a:pt x="81" y="63"/>
                  <a:pt x="84" y="58"/>
                  <a:pt x="88" y="53"/>
                </a:cubicBezTo>
                <a:cubicBezTo>
                  <a:pt x="90" y="50"/>
                  <a:pt x="92" y="48"/>
                  <a:pt x="93" y="46"/>
                </a:cubicBezTo>
                <a:cubicBezTo>
                  <a:pt x="101" y="44"/>
                  <a:pt x="108" y="44"/>
                  <a:pt x="115" y="44"/>
                </a:cubicBezTo>
                <a:cubicBezTo>
                  <a:pt x="137" y="43"/>
                  <a:pt x="271" y="43"/>
                  <a:pt x="293" y="44"/>
                </a:cubicBezTo>
                <a:cubicBezTo>
                  <a:pt x="300" y="44"/>
                  <a:pt x="307" y="44"/>
                  <a:pt x="314" y="46"/>
                </a:cubicBezTo>
                <a:cubicBezTo>
                  <a:pt x="316" y="48"/>
                  <a:pt x="318" y="50"/>
                  <a:pt x="319" y="53"/>
                </a:cubicBezTo>
                <a:cubicBezTo>
                  <a:pt x="323" y="58"/>
                  <a:pt x="327" y="63"/>
                  <a:pt x="330" y="67"/>
                </a:cubicBezTo>
                <a:cubicBezTo>
                  <a:pt x="332" y="70"/>
                  <a:pt x="335" y="72"/>
                  <a:pt x="339" y="72"/>
                </a:cubicBezTo>
                <a:cubicBezTo>
                  <a:pt x="342" y="73"/>
                  <a:pt x="345" y="72"/>
                  <a:pt x="347" y="69"/>
                </a:cubicBezTo>
                <a:cubicBezTo>
                  <a:pt x="348" y="67"/>
                  <a:pt x="350" y="66"/>
                  <a:pt x="352" y="66"/>
                </a:cubicBezTo>
                <a:cubicBezTo>
                  <a:pt x="355" y="66"/>
                  <a:pt x="359" y="67"/>
                  <a:pt x="362" y="68"/>
                </a:cubicBezTo>
                <a:cubicBezTo>
                  <a:pt x="365" y="68"/>
                  <a:pt x="367" y="64"/>
                  <a:pt x="366" y="62"/>
                </a:cubicBezTo>
                <a:cubicBezTo>
                  <a:pt x="364" y="58"/>
                  <a:pt x="362" y="55"/>
                  <a:pt x="359" y="53"/>
                </a:cubicBezTo>
                <a:cubicBezTo>
                  <a:pt x="357" y="52"/>
                  <a:pt x="356" y="51"/>
                  <a:pt x="356" y="49"/>
                </a:cubicBezTo>
                <a:cubicBezTo>
                  <a:pt x="356" y="49"/>
                  <a:pt x="356" y="48"/>
                  <a:pt x="357" y="48"/>
                </a:cubicBezTo>
                <a:cubicBezTo>
                  <a:pt x="361" y="47"/>
                  <a:pt x="364" y="47"/>
                  <a:pt x="369" y="48"/>
                </a:cubicBezTo>
                <a:cubicBezTo>
                  <a:pt x="375" y="53"/>
                  <a:pt x="384" y="55"/>
                  <a:pt x="392" y="58"/>
                </a:cubicBezTo>
                <a:cubicBezTo>
                  <a:pt x="395" y="58"/>
                  <a:pt x="397" y="58"/>
                  <a:pt x="399" y="57"/>
                </a:cubicBezTo>
                <a:cubicBezTo>
                  <a:pt x="402" y="52"/>
                  <a:pt x="396" y="50"/>
                  <a:pt x="397" y="46"/>
                </a:cubicBezTo>
                <a:cubicBezTo>
                  <a:pt x="400" y="44"/>
                  <a:pt x="403" y="42"/>
                  <a:pt x="406" y="40"/>
                </a:cubicBezTo>
                <a:cubicBezTo>
                  <a:pt x="406" y="40"/>
                  <a:pt x="407" y="38"/>
                  <a:pt x="407" y="37"/>
                </a:cubicBezTo>
                <a:close/>
                <a:moveTo>
                  <a:pt x="9" y="39"/>
                </a:moveTo>
                <a:cubicBezTo>
                  <a:pt x="12" y="37"/>
                  <a:pt x="15" y="37"/>
                  <a:pt x="17" y="39"/>
                </a:cubicBezTo>
                <a:cubicBezTo>
                  <a:pt x="15" y="41"/>
                  <a:pt x="12" y="41"/>
                  <a:pt x="9" y="39"/>
                </a:cubicBezTo>
                <a:close/>
                <a:moveTo>
                  <a:pt x="18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16" y="51"/>
                  <a:pt x="16" y="51"/>
                  <a:pt x="17" y="51"/>
                </a:cubicBezTo>
                <a:cubicBezTo>
                  <a:pt x="19" y="47"/>
                  <a:pt x="21" y="47"/>
                  <a:pt x="25" y="49"/>
                </a:cubicBezTo>
                <a:cubicBezTo>
                  <a:pt x="23" y="52"/>
                  <a:pt x="21" y="53"/>
                  <a:pt x="18" y="52"/>
                </a:cubicBezTo>
                <a:close/>
                <a:moveTo>
                  <a:pt x="51" y="23"/>
                </a:moveTo>
                <a:cubicBezTo>
                  <a:pt x="50" y="23"/>
                  <a:pt x="49" y="21"/>
                  <a:pt x="48" y="20"/>
                </a:cubicBezTo>
                <a:cubicBezTo>
                  <a:pt x="49" y="20"/>
                  <a:pt x="50" y="19"/>
                  <a:pt x="51" y="20"/>
                </a:cubicBezTo>
                <a:cubicBezTo>
                  <a:pt x="53" y="20"/>
                  <a:pt x="56" y="21"/>
                  <a:pt x="58" y="22"/>
                </a:cubicBezTo>
                <a:cubicBezTo>
                  <a:pt x="62" y="24"/>
                  <a:pt x="66" y="26"/>
                  <a:pt x="70" y="28"/>
                </a:cubicBezTo>
                <a:cubicBezTo>
                  <a:pt x="71" y="29"/>
                  <a:pt x="72" y="29"/>
                  <a:pt x="73" y="29"/>
                </a:cubicBezTo>
                <a:cubicBezTo>
                  <a:pt x="74" y="29"/>
                  <a:pt x="75" y="29"/>
                  <a:pt x="75" y="28"/>
                </a:cubicBezTo>
                <a:cubicBezTo>
                  <a:pt x="75" y="28"/>
                  <a:pt x="75" y="27"/>
                  <a:pt x="75" y="27"/>
                </a:cubicBezTo>
                <a:cubicBezTo>
                  <a:pt x="74" y="26"/>
                  <a:pt x="73" y="24"/>
                  <a:pt x="72" y="23"/>
                </a:cubicBezTo>
                <a:cubicBezTo>
                  <a:pt x="69" y="19"/>
                  <a:pt x="67" y="15"/>
                  <a:pt x="65" y="11"/>
                </a:cubicBezTo>
                <a:cubicBezTo>
                  <a:pt x="65" y="10"/>
                  <a:pt x="65" y="9"/>
                  <a:pt x="66" y="8"/>
                </a:cubicBezTo>
                <a:cubicBezTo>
                  <a:pt x="66" y="8"/>
                  <a:pt x="68" y="8"/>
                  <a:pt x="68" y="9"/>
                </a:cubicBezTo>
                <a:cubicBezTo>
                  <a:pt x="69" y="9"/>
                  <a:pt x="70" y="10"/>
                  <a:pt x="71" y="11"/>
                </a:cubicBezTo>
                <a:cubicBezTo>
                  <a:pt x="75" y="16"/>
                  <a:pt x="78" y="22"/>
                  <a:pt x="79" y="29"/>
                </a:cubicBezTo>
                <a:cubicBezTo>
                  <a:pt x="79" y="30"/>
                  <a:pt x="79" y="31"/>
                  <a:pt x="79" y="32"/>
                </a:cubicBezTo>
                <a:cubicBezTo>
                  <a:pt x="79" y="33"/>
                  <a:pt x="78" y="33"/>
                  <a:pt x="77" y="34"/>
                </a:cubicBezTo>
                <a:cubicBezTo>
                  <a:pt x="68" y="31"/>
                  <a:pt x="59" y="28"/>
                  <a:pt x="51" y="23"/>
                </a:cubicBezTo>
                <a:close/>
                <a:moveTo>
                  <a:pt x="84" y="50"/>
                </a:moveTo>
                <a:cubicBezTo>
                  <a:pt x="83" y="52"/>
                  <a:pt x="81" y="54"/>
                  <a:pt x="80" y="56"/>
                </a:cubicBezTo>
                <a:cubicBezTo>
                  <a:pt x="78" y="60"/>
                  <a:pt x="75" y="63"/>
                  <a:pt x="73" y="66"/>
                </a:cubicBezTo>
                <a:cubicBezTo>
                  <a:pt x="72" y="66"/>
                  <a:pt x="72" y="67"/>
                  <a:pt x="71" y="67"/>
                </a:cubicBezTo>
                <a:cubicBezTo>
                  <a:pt x="70" y="67"/>
                  <a:pt x="69" y="67"/>
                  <a:pt x="69" y="67"/>
                </a:cubicBezTo>
                <a:cubicBezTo>
                  <a:pt x="68" y="67"/>
                  <a:pt x="67" y="65"/>
                  <a:pt x="68" y="65"/>
                </a:cubicBezTo>
                <a:cubicBezTo>
                  <a:pt x="70" y="62"/>
                  <a:pt x="72" y="59"/>
                  <a:pt x="74" y="57"/>
                </a:cubicBezTo>
                <a:cubicBezTo>
                  <a:pt x="75" y="54"/>
                  <a:pt x="74" y="52"/>
                  <a:pt x="70" y="51"/>
                </a:cubicBezTo>
                <a:cubicBezTo>
                  <a:pt x="65" y="57"/>
                  <a:pt x="59" y="62"/>
                  <a:pt x="50" y="62"/>
                </a:cubicBezTo>
                <a:cubicBezTo>
                  <a:pt x="50" y="61"/>
                  <a:pt x="49" y="60"/>
                  <a:pt x="49" y="59"/>
                </a:cubicBezTo>
                <a:cubicBezTo>
                  <a:pt x="51" y="55"/>
                  <a:pt x="55" y="52"/>
                  <a:pt x="59" y="51"/>
                </a:cubicBezTo>
                <a:cubicBezTo>
                  <a:pt x="66" y="49"/>
                  <a:pt x="72" y="48"/>
                  <a:pt x="79" y="46"/>
                </a:cubicBezTo>
                <a:cubicBezTo>
                  <a:pt x="81" y="46"/>
                  <a:pt x="82" y="46"/>
                  <a:pt x="84" y="47"/>
                </a:cubicBezTo>
                <a:cubicBezTo>
                  <a:pt x="84" y="48"/>
                  <a:pt x="84" y="49"/>
                  <a:pt x="84" y="50"/>
                </a:cubicBezTo>
                <a:close/>
                <a:moveTo>
                  <a:pt x="328" y="29"/>
                </a:moveTo>
                <a:cubicBezTo>
                  <a:pt x="330" y="22"/>
                  <a:pt x="332" y="16"/>
                  <a:pt x="336" y="11"/>
                </a:cubicBezTo>
                <a:cubicBezTo>
                  <a:pt x="337" y="10"/>
                  <a:pt x="338" y="9"/>
                  <a:pt x="339" y="9"/>
                </a:cubicBezTo>
                <a:cubicBezTo>
                  <a:pt x="340" y="8"/>
                  <a:pt x="341" y="8"/>
                  <a:pt x="341" y="8"/>
                </a:cubicBezTo>
                <a:cubicBezTo>
                  <a:pt x="342" y="9"/>
                  <a:pt x="342" y="10"/>
                  <a:pt x="342" y="11"/>
                </a:cubicBezTo>
                <a:cubicBezTo>
                  <a:pt x="341" y="15"/>
                  <a:pt x="339" y="19"/>
                  <a:pt x="335" y="23"/>
                </a:cubicBezTo>
                <a:cubicBezTo>
                  <a:pt x="334" y="24"/>
                  <a:pt x="333" y="26"/>
                  <a:pt x="332" y="27"/>
                </a:cubicBezTo>
                <a:cubicBezTo>
                  <a:pt x="332" y="27"/>
                  <a:pt x="332" y="28"/>
                  <a:pt x="332" y="28"/>
                </a:cubicBezTo>
                <a:cubicBezTo>
                  <a:pt x="333" y="29"/>
                  <a:pt x="334" y="29"/>
                  <a:pt x="334" y="29"/>
                </a:cubicBezTo>
                <a:cubicBezTo>
                  <a:pt x="335" y="29"/>
                  <a:pt x="337" y="29"/>
                  <a:pt x="338" y="28"/>
                </a:cubicBezTo>
                <a:cubicBezTo>
                  <a:pt x="342" y="26"/>
                  <a:pt x="345" y="24"/>
                  <a:pt x="349" y="22"/>
                </a:cubicBezTo>
                <a:cubicBezTo>
                  <a:pt x="351" y="21"/>
                  <a:pt x="354" y="20"/>
                  <a:pt x="356" y="20"/>
                </a:cubicBezTo>
                <a:cubicBezTo>
                  <a:pt x="357" y="19"/>
                  <a:pt x="358" y="20"/>
                  <a:pt x="359" y="20"/>
                </a:cubicBezTo>
                <a:cubicBezTo>
                  <a:pt x="358" y="21"/>
                  <a:pt x="357" y="23"/>
                  <a:pt x="356" y="23"/>
                </a:cubicBezTo>
                <a:cubicBezTo>
                  <a:pt x="348" y="28"/>
                  <a:pt x="339" y="31"/>
                  <a:pt x="331" y="34"/>
                </a:cubicBezTo>
                <a:cubicBezTo>
                  <a:pt x="330" y="33"/>
                  <a:pt x="329" y="33"/>
                  <a:pt x="328" y="32"/>
                </a:cubicBezTo>
                <a:cubicBezTo>
                  <a:pt x="328" y="31"/>
                  <a:pt x="328" y="30"/>
                  <a:pt x="328" y="29"/>
                </a:cubicBezTo>
                <a:close/>
                <a:moveTo>
                  <a:pt x="358" y="59"/>
                </a:moveTo>
                <a:cubicBezTo>
                  <a:pt x="358" y="60"/>
                  <a:pt x="358" y="61"/>
                  <a:pt x="357" y="62"/>
                </a:cubicBezTo>
                <a:cubicBezTo>
                  <a:pt x="348" y="62"/>
                  <a:pt x="342" y="57"/>
                  <a:pt x="337" y="51"/>
                </a:cubicBezTo>
                <a:cubicBezTo>
                  <a:pt x="333" y="52"/>
                  <a:pt x="332" y="54"/>
                  <a:pt x="334" y="57"/>
                </a:cubicBezTo>
                <a:cubicBezTo>
                  <a:pt x="336" y="59"/>
                  <a:pt x="338" y="62"/>
                  <a:pt x="340" y="65"/>
                </a:cubicBezTo>
                <a:cubicBezTo>
                  <a:pt x="340" y="65"/>
                  <a:pt x="339" y="67"/>
                  <a:pt x="339" y="67"/>
                </a:cubicBezTo>
                <a:cubicBezTo>
                  <a:pt x="338" y="67"/>
                  <a:pt x="337" y="67"/>
                  <a:pt x="337" y="67"/>
                </a:cubicBezTo>
                <a:cubicBezTo>
                  <a:pt x="336" y="67"/>
                  <a:pt x="335" y="66"/>
                  <a:pt x="334" y="66"/>
                </a:cubicBezTo>
                <a:cubicBezTo>
                  <a:pt x="332" y="63"/>
                  <a:pt x="330" y="60"/>
                  <a:pt x="327" y="56"/>
                </a:cubicBezTo>
                <a:cubicBezTo>
                  <a:pt x="326" y="54"/>
                  <a:pt x="325" y="52"/>
                  <a:pt x="324" y="50"/>
                </a:cubicBezTo>
                <a:cubicBezTo>
                  <a:pt x="323" y="49"/>
                  <a:pt x="324" y="48"/>
                  <a:pt x="324" y="47"/>
                </a:cubicBezTo>
                <a:cubicBezTo>
                  <a:pt x="325" y="46"/>
                  <a:pt x="327" y="46"/>
                  <a:pt x="328" y="46"/>
                </a:cubicBezTo>
                <a:cubicBezTo>
                  <a:pt x="335" y="48"/>
                  <a:pt x="342" y="49"/>
                  <a:pt x="348" y="51"/>
                </a:cubicBezTo>
                <a:cubicBezTo>
                  <a:pt x="352" y="52"/>
                  <a:pt x="356" y="55"/>
                  <a:pt x="358" y="59"/>
                </a:cubicBezTo>
                <a:close/>
                <a:moveTo>
                  <a:pt x="391" y="52"/>
                </a:moveTo>
                <a:cubicBezTo>
                  <a:pt x="391" y="52"/>
                  <a:pt x="390" y="52"/>
                  <a:pt x="390" y="52"/>
                </a:cubicBezTo>
                <a:cubicBezTo>
                  <a:pt x="387" y="53"/>
                  <a:pt x="384" y="52"/>
                  <a:pt x="382" y="49"/>
                </a:cubicBezTo>
                <a:cubicBezTo>
                  <a:pt x="386" y="47"/>
                  <a:pt x="388" y="47"/>
                  <a:pt x="391" y="51"/>
                </a:cubicBezTo>
                <a:cubicBezTo>
                  <a:pt x="391" y="51"/>
                  <a:pt x="391" y="51"/>
                  <a:pt x="391" y="52"/>
                </a:cubicBezTo>
                <a:close/>
                <a:moveTo>
                  <a:pt x="390" y="39"/>
                </a:moveTo>
                <a:cubicBezTo>
                  <a:pt x="393" y="37"/>
                  <a:pt x="395" y="37"/>
                  <a:pt x="398" y="39"/>
                </a:cubicBezTo>
                <a:cubicBezTo>
                  <a:pt x="395" y="41"/>
                  <a:pt x="393" y="41"/>
                  <a:pt x="390" y="39"/>
                </a:cubicBezTo>
                <a:close/>
              </a:path>
            </a:pathLst>
          </a:custGeom>
          <a:solidFill>
            <a:srgbClr val="003B6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PE" sz="1904"/>
          </a:p>
        </p:txBody>
      </p:sp>
      <p:sp>
        <p:nvSpPr>
          <p:cNvPr id="30" name="Megaidea.net"/>
          <p:cNvSpPr txBox="1"/>
          <p:nvPr/>
        </p:nvSpPr>
        <p:spPr>
          <a:xfrm>
            <a:off x="1113459" y="3941678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OliviaAntiqueBlack" pitchFamily="2" charset="0"/>
              </a:rPr>
              <a:t>VIERNES</a:t>
            </a:r>
            <a:endParaRPr lang="es-PE" sz="2400" b="1" dirty="0">
              <a:solidFill>
                <a:srgbClr val="FF0000"/>
              </a:solidFill>
              <a:latin typeface="OliviaAntiqueBlack" pitchFamily="2" charset="0"/>
            </a:endParaRPr>
          </a:p>
        </p:txBody>
      </p:sp>
      <p:sp>
        <p:nvSpPr>
          <p:cNvPr id="31" name="Megaidea.net"/>
          <p:cNvSpPr txBox="1"/>
          <p:nvPr/>
        </p:nvSpPr>
        <p:spPr>
          <a:xfrm>
            <a:off x="1152704" y="4204992"/>
            <a:ext cx="1351653" cy="111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667" b="1" dirty="0" smtClean="0">
                <a:solidFill>
                  <a:srgbClr val="003B68"/>
                </a:solidFill>
                <a:latin typeface="Robnei Antique" panose="020B0904030504030204" pitchFamily="34" charset="0"/>
              </a:rPr>
              <a:t>12</a:t>
            </a:r>
            <a:endParaRPr lang="es-PE" sz="6667" b="1" dirty="0">
              <a:solidFill>
                <a:srgbClr val="003B68"/>
              </a:solidFill>
              <a:latin typeface="Robnei Antique" panose="020B0904030504030204" pitchFamily="34" charset="0"/>
            </a:endParaRPr>
          </a:p>
        </p:txBody>
      </p:sp>
      <p:sp>
        <p:nvSpPr>
          <p:cNvPr id="33" name="Megaidea.net"/>
          <p:cNvSpPr txBox="1"/>
          <p:nvPr/>
        </p:nvSpPr>
        <p:spPr>
          <a:xfrm>
            <a:off x="1163022" y="5156324"/>
            <a:ext cx="1351653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533" b="1" dirty="0" smtClean="0">
                <a:solidFill>
                  <a:srgbClr val="FF0000"/>
                </a:solidFill>
                <a:latin typeface="Robnei Antique" panose="020B0904030504030204" pitchFamily="34" charset="0"/>
              </a:rPr>
              <a:t>MAYO</a:t>
            </a:r>
            <a:endParaRPr lang="es-PE" sz="2533" b="1" dirty="0">
              <a:solidFill>
                <a:srgbClr val="FF0000"/>
              </a:solidFill>
              <a:latin typeface="Robnei Antique" panose="020B0904030504030204" pitchFamily="34" charset="0"/>
            </a:endParaRPr>
          </a:p>
        </p:txBody>
      </p:sp>
      <p:sp>
        <p:nvSpPr>
          <p:cNvPr id="36" name="Megaidea.net"/>
          <p:cNvSpPr txBox="1"/>
          <p:nvPr/>
        </p:nvSpPr>
        <p:spPr>
          <a:xfrm>
            <a:off x="2880278" y="4689338"/>
            <a:ext cx="235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  <a:latin typeface="Robnei Antique" panose="020B0904030504030204" pitchFamily="34" charset="0"/>
              </a:rPr>
              <a:t>En </a:t>
            </a:r>
            <a:r>
              <a:rPr lang="es-MX" sz="2000" b="1" dirty="0" smtClean="0">
                <a:solidFill>
                  <a:srgbClr val="FF0000"/>
                </a:solidFill>
                <a:latin typeface="Robnei Antique" panose="020B0904030504030204" pitchFamily="34" charset="0"/>
              </a:rPr>
              <a:t>mi COLEGIO</a:t>
            </a:r>
            <a:endParaRPr lang="es-MX" sz="2000" b="1" dirty="0">
              <a:solidFill>
                <a:srgbClr val="FF0000"/>
              </a:solidFill>
              <a:latin typeface="Robnei Antique" panose="020B0904030504030204" pitchFamily="34" charset="0"/>
            </a:endParaRPr>
          </a:p>
        </p:txBody>
      </p:sp>
      <p:sp>
        <p:nvSpPr>
          <p:cNvPr id="39" name="Megaidea.net"/>
          <p:cNvSpPr txBox="1"/>
          <p:nvPr/>
        </p:nvSpPr>
        <p:spPr>
          <a:xfrm>
            <a:off x="1588305" y="2490338"/>
            <a:ext cx="2601994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7" dirty="0">
                <a:solidFill>
                  <a:srgbClr val="003B68"/>
                </a:solidFill>
                <a:latin typeface="Robnei Antique" panose="020B0904030504030204" pitchFamily="34" charset="0"/>
              </a:rPr>
              <a:t>Está </a:t>
            </a:r>
          </a:p>
          <a:p>
            <a:pPr algn="ctr"/>
            <a:r>
              <a:rPr lang="es-PE" sz="1867" dirty="0">
                <a:solidFill>
                  <a:srgbClr val="003B68"/>
                </a:solidFill>
                <a:latin typeface="Robnei Antique" panose="020B0904030504030204" pitchFamily="34" charset="0"/>
              </a:rPr>
              <a:t>Cumpliendo sus</a:t>
            </a:r>
          </a:p>
        </p:txBody>
      </p:sp>
      <p:sp>
        <p:nvSpPr>
          <p:cNvPr id="47" name="Megaidea.net"/>
          <p:cNvSpPr txBox="1"/>
          <p:nvPr/>
        </p:nvSpPr>
        <p:spPr>
          <a:xfrm>
            <a:off x="2880168" y="3987277"/>
            <a:ext cx="1689886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133" b="1" dirty="0" smtClean="0">
                <a:solidFill>
                  <a:srgbClr val="003B68"/>
                </a:solidFill>
                <a:latin typeface="Robnei Antique" panose="020B0904030504030204" pitchFamily="34" charset="0"/>
              </a:rPr>
              <a:t>12:00 m.</a:t>
            </a:r>
          </a:p>
          <a:p>
            <a:r>
              <a:rPr lang="es-MX" sz="2133" b="1" dirty="0" smtClean="0">
                <a:solidFill>
                  <a:srgbClr val="003B68"/>
                </a:solidFill>
                <a:latin typeface="Robnei Antique" panose="020B0904030504030204" pitchFamily="34" charset="0"/>
              </a:rPr>
              <a:t>(RECREO)</a:t>
            </a:r>
            <a:endParaRPr lang="es-PE" sz="2133" b="1" dirty="0">
              <a:solidFill>
                <a:srgbClr val="003B68"/>
              </a:solidFill>
              <a:latin typeface="Robnei Antique" panose="020B0904030504030204" pitchFamily="34" charset="0"/>
            </a:endParaRPr>
          </a:p>
        </p:txBody>
      </p:sp>
      <p:pic>
        <p:nvPicPr>
          <p:cNvPr id="5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840">
            <a:off x="4055354" y="1021110"/>
            <a:ext cx="1836513" cy="2347670"/>
          </a:xfrm>
          <a:prstGeom prst="rect">
            <a:avLst/>
          </a:prstGeom>
        </p:spPr>
      </p:pic>
      <p:pic>
        <p:nvPicPr>
          <p:cNvPr id="1030" name="Megaidea.net" descr="SuperThings - Rivals of Kabo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1" y="1130205"/>
            <a:ext cx="2103068" cy="20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uadroTexto 3"/>
          <p:cNvSpPr txBox="1"/>
          <p:nvPr/>
        </p:nvSpPr>
        <p:spPr>
          <a:xfrm>
            <a:off x="715494" y="1661416"/>
            <a:ext cx="4347615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6500" b="1" dirty="0" smtClean="0">
                <a:ln w="19050">
                  <a:noFill/>
                </a:ln>
                <a:gradFill flip="none" rotWithShape="1">
                  <a:gsLst>
                    <a:gs pos="0">
                      <a:srgbClr val="0070C0"/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65100">
                    <a:srgbClr val="FFFF00"/>
                  </a:glow>
                </a:effectLst>
                <a:latin typeface="Janda Rob" panose="02000506000000020004" pitchFamily="2" charset="0"/>
              </a:rPr>
              <a:t>DAYEK</a:t>
            </a:r>
            <a:endParaRPr lang="es-PE" sz="6500" b="1" dirty="0">
              <a:ln w="19050">
                <a:noFill/>
              </a:ln>
              <a:gradFill flip="none" rotWithShape="1">
                <a:gsLst>
                  <a:gs pos="0">
                    <a:srgbClr val="0070C0"/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65100">
                  <a:srgbClr val="FFFF00"/>
                </a:glow>
              </a:effectLst>
              <a:latin typeface="Janda Rob" panose="02000506000000020004" pitchFamily="2" charset="0"/>
            </a:endParaRPr>
          </a:p>
        </p:txBody>
      </p:sp>
      <p:pic>
        <p:nvPicPr>
          <p:cNvPr id="7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88" y="5142142"/>
            <a:ext cx="1893962" cy="1890941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38" y="6589420"/>
            <a:ext cx="2144212" cy="2664183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19">
            <a:off x="880897" y="81062"/>
            <a:ext cx="4016809" cy="1054499"/>
          </a:xfrm>
          <a:prstGeom prst="rect">
            <a:avLst/>
          </a:prstGeom>
        </p:spPr>
      </p:pic>
      <p:pic>
        <p:nvPicPr>
          <p:cNvPr id="1034" name="Megaidea.net" descr="Professor. K | SuperThings Wiki | Fand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897">
            <a:off x="57202" y="5672099"/>
            <a:ext cx="1982589" cy="22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Megaidea.net" descr="SuperThings - Rivals of Kaboo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2" y="6908365"/>
            <a:ext cx="2761946" cy="245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Megaidea.net" descr="Plan para los más peques: La exposición de los Superthings en IFEMA | Don't  Stop Madri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67" y="5772256"/>
            <a:ext cx="1545588" cy="136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2547</TotalTime>
  <Words>31</Words>
  <Application>Microsoft Office PowerPoint</Application>
  <PresentationFormat>Personalizado</PresentationFormat>
  <Paragraphs>14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Robnei Antique</vt:lpstr>
      <vt:lpstr>Calibri Light</vt:lpstr>
      <vt:lpstr>OliviaAntiqueBlack</vt:lpstr>
      <vt:lpstr>Calibri</vt:lpstr>
      <vt:lpstr>Janda Rob</vt:lpstr>
      <vt:lpstr>Arial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subject>By Robnei</dc:subject>
  <dc:creator>Megaidea.Net</dc:creator>
  <cp:keywords>Super Things</cp:keywords>
  <cp:lastModifiedBy>i5 10400</cp:lastModifiedBy>
  <cp:revision>304</cp:revision>
  <dcterms:created xsi:type="dcterms:W3CDTF">2018-10-27T00:59:17Z</dcterms:created>
  <dcterms:modified xsi:type="dcterms:W3CDTF">2024-01-11T21:10:44Z</dcterms:modified>
</cp:coreProperties>
</file>