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4679950" cy="7199313"/>
  <p:notesSz cx="6858000" cy="9144000"/>
  <p:embeddedFontLst>
    <p:embeddedFont>
      <p:font typeface="Cheeseburger" panose="00000400000000000000" pitchFamily="2" charset="0"/>
      <p:regular r:id="rId3"/>
    </p:embeddedFont>
    <p:embeddedFont>
      <p:font typeface="ModaerneHeavy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Han Solo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E16"/>
    <a:srgbClr val="F6E179"/>
    <a:srgbClr val="124C43"/>
    <a:srgbClr val="4F2252"/>
    <a:srgbClr val="76156C"/>
    <a:srgbClr val="0BD0BC"/>
    <a:srgbClr val="DE7A17"/>
    <a:srgbClr val="E09950"/>
    <a:srgbClr val="EBDD48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1178222"/>
            <a:ext cx="3977958" cy="2506427"/>
          </a:xfrm>
        </p:spPr>
        <p:txBody>
          <a:bodyPr anchor="b"/>
          <a:lstStyle>
            <a:lvl1pPr algn="ctr"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4" y="3781306"/>
            <a:ext cx="3509963" cy="1738167"/>
          </a:xfrm>
        </p:spPr>
        <p:txBody>
          <a:bodyPr/>
          <a:lstStyle>
            <a:lvl1pPr marL="0" indent="0" algn="ctr">
              <a:buNone/>
              <a:defRPr sz="1228"/>
            </a:lvl1pPr>
            <a:lvl2pPr marL="233995" indent="0" algn="ctr">
              <a:buNone/>
              <a:defRPr sz="1024"/>
            </a:lvl2pPr>
            <a:lvl3pPr marL="467990" indent="0" algn="ctr">
              <a:buNone/>
              <a:defRPr sz="921"/>
            </a:lvl3pPr>
            <a:lvl4pPr marL="701985" indent="0" algn="ctr">
              <a:buNone/>
              <a:defRPr sz="819"/>
            </a:lvl4pPr>
            <a:lvl5pPr marL="935980" indent="0" algn="ctr">
              <a:buNone/>
              <a:defRPr sz="819"/>
            </a:lvl5pPr>
            <a:lvl6pPr marL="1169975" indent="0" algn="ctr">
              <a:buNone/>
              <a:defRPr sz="819"/>
            </a:lvl6pPr>
            <a:lvl7pPr marL="1403970" indent="0" algn="ctr">
              <a:buNone/>
              <a:defRPr sz="819"/>
            </a:lvl7pPr>
            <a:lvl8pPr marL="1637965" indent="0" algn="ctr">
              <a:buNone/>
              <a:defRPr sz="819"/>
            </a:lvl8pPr>
            <a:lvl9pPr marL="1871960" indent="0" algn="ctr">
              <a:buNone/>
              <a:defRPr sz="81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90" y="383297"/>
            <a:ext cx="1009114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7" y="383297"/>
            <a:ext cx="296884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" y="1794831"/>
            <a:ext cx="4036457" cy="2994714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" y="4817876"/>
            <a:ext cx="4036457" cy="1574849"/>
          </a:xfrm>
        </p:spPr>
        <p:txBody>
          <a:bodyPr/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23399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2pPr>
            <a:lvl3pPr marL="467990" indent="0">
              <a:buNone/>
              <a:defRPr sz="921">
                <a:solidFill>
                  <a:schemeClr val="tx1">
                    <a:tint val="75000"/>
                  </a:schemeClr>
                </a:solidFill>
              </a:defRPr>
            </a:lvl3pPr>
            <a:lvl4pPr marL="70198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4pPr>
            <a:lvl5pPr marL="93598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5pPr>
            <a:lvl6pPr marL="116997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6pPr>
            <a:lvl7pPr marL="140397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7pPr>
            <a:lvl8pPr marL="163796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8pPr>
            <a:lvl9pPr marL="187196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5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383299"/>
            <a:ext cx="4036457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7" y="1764832"/>
            <a:ext cx="197983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7" y="2629749"/>
            <a:ext cx="19798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5" y="1764832"/>
            <a:ext cx="198958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5" y="2629749"/>
            <a:ext cx="19895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" y="1036570"/>
            <a:ext cx="2369225" cy="5116178"/>
          </a:xfrm>
        </p:spPr>
        <p:txBody>
          <a:bodyPr/>
          <a:lstStyle>
            <a:lvl1pPr>
              <a:defRPr sz="1638"/>
            </a:lvl1pPr>
            <a:lvl2pPr>
              <a:defRPr sz="1433"/>
            </a:lvl2pPr>
            <a:lvl3pPr>
              <a:defRPr sz="1228"/>
            </a:lvl3pPr>
            <a:lvl4pPr>
              <a:defRPr sz="1024"/>
            </a:lvl4pPr>
            <a:lvl5pPr>
              <a:defRPr sz="1024"/>
            </a:lvl5pPr>
            <a:lvl6pPr>
              <a:defRPr sz="1024"/>
            </a:lvl6pPr>
            <a:lvl7pPr>
              <a:defRPr sz="1024"/>
            </a:lvl7pPr>
            <a:lvl8pPr>
              <a:defRPr sz="1024"/>
            </a:lvl8pPr>
            <a:lvl9pPr>
              <a:defRPr sz="10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" y="1036570"/>
            <a:ext cx="2369225" cy="5116178"/>
          </a:xfrm>
        </p:spPr>
        <p:txBody>
          <a:bodyPr anchor="t"/>
          <a:lstStyle>
            <a:lvl1pPr marL="0" indent="0">
              <a:buNone/>
              <a:defRPr sz="1638"/>
            </a:lvl1pPr>
            <a:lvl2pPr marL="233995" indent="0">
              <a:buNone/>
              <a:defRPr sz="1433"/>
            </a:lvl2pPr>
            <a:lvl3pPr marL="467990" indent="0">
              <a:buNone/>
              <a:defRPr sz="1228"/>
            </a:lvl3pPr>
            <a:lvl4pPr marL="701985" indent="0">
              <a:buNone/>
              <a:defRPr sz="1024"/>
            </a:lvl4pPr>
            <a:lvl5pPr marL="935980" indent="0">
              <a:buNone/>
              <a:defRPr sz="1024"/>
            </a:lvl5pPr>
            <a:lvl6pPr marL="1169975" indent="0">
              <a:buNone/>
              <a:defRPr sz="1024"/>
            </a:lvl6pPr>
            <a:lvl7pPr marL="1403970" indent="0">
              <a:buNone/>
              <a:defRPr sz="1024"/>
            </a:lvl7pPr>
            <a:lvl8pPr marL="1637965" indent="0">
              <a:buNone/>
              <a:defRPr sz="1024"/>
            </a:lvl8pPr>
            <a:lvl9pPr marL="1871960" indent="0">
              <a:buNone/>
              <a:defRPr sz="10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7" y="383299"/>
            <a:ext cx="403645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7" y="1916484"/>
            <a:ext cx="403645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4" y="6672698"/>
            <a:ext cx="157948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5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67990" rtl="0" eaLnBrk="1" latinLnBrk="0" hangingPunct="1">
        <a:lnSpc>
          <a:spcPct val="90000"/>
        </a:lnSpc>
        <a:spcBef>
          <a:spcPct val="0"/>
        </a:spcBef>
        <a:buNone/>
        <a:defRPr sz="2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997" indent="-116997" algn="l" defTabSz="46799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58498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3pPr>
      <a:lvl4pPr marL="81898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105297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28697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52096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75496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98895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2pPr>
      <a:lvl3pPr marL="46799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3pPr>
      <a:lvl4pPr marL="70198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93598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16997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40397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63796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87196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931270" y="2000360"/>
            <a:ext cx="277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>
                <a:solidFill>
                  <a:srgbClr val="4F2252"/>
                </a:solidFill>
                <a:latin typeface="ModaerneHeavy" pitchFamily="2" charset="0"/>
              </a:rPr>
              <a:t>Te invito a  mi Cumpleaños</a:t>
            </a:r>
            <a:endParaRPr lang="en-US" sz="1800" dirty="0">
              <a:solidFill>
                <a:srgbClr val="4F2252"/>
              </a:solidFill>
              <a:latin typeface="ModaerneHeavy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793122" y="2420493"/>
            <a:ext cx="2969778" cy="534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37000">
                      <a:srgbClr val="0BD0BC"/>
                    </a:gs>
                    <a:gs pos="78000">
                      <a:srgbClr val="76156C"/>
                    </a:gs>
                  </a:gsLst>
                  <a:lin ang="5400000" scaled="1"/>
                </a:gradFill>
                <a:latin typeface="Cheeseburger" panose="00000400000000000000" pitchFamily="2" charset="0"/>
              </a:rPr>
              <a:t>EDUARDO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1396044" y="3046103"/>
            <a:ext cx="168828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Cumple</a:t>
            </a:r>
            <a:r>
              <a:rPr lang="en-US" sz="1667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 5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301993" y="4084661"/>
            <a:ext cx="39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F2252"/>
                </a:solidFill>
                <a:latin typeface="ModaerneHeavy" pitchFamily="2" charset="0"/>
              </a:rPr>
              <a:t>En </a:t>
            </a:r>
            <a:r>
              <a:rPr lang="en-US" sz="1600" dirty="0" err="1">
                <a:solidFill>
                  <a:srgbClr val="4F2252"/>
                </a:solidFill>
                <a:latin typeface="ModaerneHeavy" pitchFamily="2" charset="0"/>
              </a:rPr>
              <a:t>Calle</a:t>
            </a:r>
            <a:r>
              <a:rPr lang="en-US" sz="1600" dirty="0">
                <a:solidFill>
                  <a:srgbClr val="4F2252"/>
                </a:solidFill>
                <a:latin typeface="ModaerneHeavy" pitchFamily="2" charset="0"/>
              </a:rPr>
              <a:t> Luis </a:t>
            </a:r>
            <a:r>
              <a:rPr lang="en-US" sz="1600" dirty="0" err="1">
                <a:solidFill>
                  <a:srgbClr val="4F2252"/>
                </a:solidFill>
                <a:latin typeface="ModaerneHeavy" pitchFamily="2" charset="0"/>
              </a:rPr>
              <a:t>Valcarcell</a:t>
            </a:r>
            <a:endParaRPr lang="en-US" sz="1600" dirty="0">
              <a:solidFill>
                <a:srgbClr val="4F2252"/>
              </a:solidFill>
              <a:latin typeface="ModaerneHeavy" pitchFamily="2" charset="0"/>
            </a:endParaRPr>
          </a:p>
          <a:p>
            <a:pPr algn="ctr"/>
            <a:r>
              <a:rPr lang="es-PE" sz="1600" dirty="0">
                <a:solidFill>
                  <a:srgbClr val="4F2252"/>
                </a:solidFill>
                <a:latin typeface="ModaerneHeavy" pitchFamily="2" charset="0"/>
              </a:rPr>
              <a:t>A – 11 Distrito Gregorio </a:t>
            </a:r>
            <a:r>
              <a:rPr lang="es-PE" sz="1600" dirty="0" err="1">
                <a:solidFill>
                  <a:srgbClr val="4F2252"/>
                </a:solidFill>
                <a:latin typeface="ModaerneHeavy" pitchFamily="2" charset="0"/>
              </a:rPr>
              <a:t>Albarracin</a:t>
            </a:r>
            <a:r>
              <a:rPr lang="es-PE" sz="1600" dirty="0">
                <a:solidFill>
                  <a:srgbClr val="4F2252"/>
                </a:solidFill>
                <a:latin typeface="ModaerneHeavy" pitchFamily="2" charset="0"/>
              </a:rPr>
              <a:t>.</a:t>
            </a:r>
            <a:endParaRPr lang="en-US" sz="1600" dirty="0">
              <a:solidFill>
                <a:srgbClr val="4F2252"/>
              </a:solidFill>
              <a:latin typeface="ModaerneHeavy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-4015" y="6879133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glow rad="127000">
                    <a:srgbClr val="124C43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5" name="Megaidea.Net 3"/>
          <p:cNvSpPr txBox="1"/>
          <p:nvPr/>
        </p:nvSpPr>
        <p:spPr>
          <a:xfrm>
            <a:off x="385876" y="3403360"/>
            <a:ext cx="3701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rgbClr val="4F2252"/>
                </a:solidFill>
                <a:latin typeface="ModaerneHeavy" pitchFamily="2" charset="0"/>
              </a:rPr>
              <a:t>Sábado 15 de Diciembre</a:t>
            </a:r>
            <a:endParaRPr lang="en-US" sz="2200" dirty="0">
              <a:solidFill>
                <a:srgbClr val="4F2252"/>
              </a:solidFill>
              <a:latin typeface="ModaerneHeavy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1061898" y="3760916"/>
            <a:ext cx="247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solidFill>
                  <a:srgbClr val="4F2252"/>
                </a:solidFill>
                <a:latin typeface="ModaerneHeavy" pitchFamily="2" charset="0"/>
              </a:rPr>
              <a:t>Hora: 6:00 pm.</a:t>
            </a:r>
            <a:endParaRPr lang="en-US" sz="1800" dirty="0">
              <a:solidFill>
                <a:srgbClr val="4F2252"/>
              </a:solidFill>
              <a:latin typeface="Modaerne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Cheeseburger</vt:lpstr>
      <vt:lpstr>ModaerneHeavy</vt:lpstr>
      <vt:lpstr>Calibri</vt:lpstr>
      <vt:lpstr>Han Solo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Super Monsters</cp:keywords>
  <cp:lastModifiedBy>MEGAIDEA</cp:lastModifiedBy>
  <cp:revision>19</cp:revision>
  <dcterms:created xsi:type="dcterms:W3CDTF">2019-10-31T20:04:10Z</dcterms:created>
  <dcterms:modified xsi:type="dcterms:W3CDTF">2023-03-30T17:05:31Z</dcterms:modified>
</cp:coreProperties>
</file>