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ill Sans Ultra Bold Condensed" panose="020B0A06020104020203" pitchFamily="34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Glowworm" panose="020F0804020102020204" pitchFamily="34" charset="0"/>
      <p:regular r:id="rId9"/>
    </p:embeddedFont>
    <p:embeddedFont>
      <p:font typeface="Beyond The Mountains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orky's" panose="00000700000000000000" pitchFamily="2" charset="0"/>
      <p:bold r:id="rId13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718"/>
    <a:srgbClr val="33210B"/>
    <a:srgbClr val="F9BE2E"/>
    <a:srgbClr val="FBDB16"/>
    <a:srgbClr val="F7DD15"/>
    <a:srgbClr val="FDDD1F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0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4701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4404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3507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588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0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859761" y="931560"/>
            <a:ext cx="23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yond The Mountains" pitchFamily="2" charset="0"/>
              </a:rPr>
              <a:t>Te invito a </a:t>
            </a:r>
            <a:r>
              <a:rPr lang="es-PE" sz="16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yond The Mountains" pitchFamily="2" charset="0"/>
              </a:rPr>
              <a:t> mi </a:t>
            </a:r>
            <a:r>
              <a:rPr lang="es-PE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yond The Mountains" pitchFamily="2" charset="0"/>
              </a:rPr>
              <a:t>Cumpleaños</a:t>
            </a:r>
            <a:endParaRPr lang="en-US" sz="1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yond The Mountains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709514" y="1157801"/>
            <a:ext cx="2630464" cy="6617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700" dirty="0" smtClean="0">
                <a:gradFill>
                  <a:gsLst>
                    <a:gs pos="0">
                      <a:schemeClr val="accent4"/>
                    </a:gs>
                    <a:gs pos="77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Juan Carlos</a:t>
            </a:r>
            <a:endParaRPr lang="en-US" sz="3700" dirty="0">
              <a:gradFill>
                <a:gsLst>
                  <a:gs pos="0">
                    <a:schemeClr val="accent4"/>
                  </a:gs>
                  <a:gs pos="77000">
                    <a:srgbClr val="FF0000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3240534" y="1690982"/>
            <a:ext cx="150233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FDDD1F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Cumple</a:t>
            </a:r>
            <a:r>
              <a:rPr lang="en-US" sz="2500" dirty="0">
                <a:solidFill>
                  <a:srgbClr val="FDDD1F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 5</a:t>
            </a:r>
          </a:p>
        </p:txBody>
      </p:sp>
      <p:sp>
        <p:nvSpPr>
          <p:cNvPr id="8" name="Megaidea.Net 7"/>
          <p:cNvSpPr txBox="1"/>
          <p:nvPr/>
        </p:nvSpPr>
        <p:spPr>
          <a:xfrm>
            <a:off x="3083428" y="2235541"/>
            <a:ext cx="18165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 22 de </a:t>
            </a:r>
            <a:r>
              <a:rPr lang="en-US" sz="17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Diciembre</a:t>
            </a:r>
            <a:endParaRPr lang="en-US" sz="1700" dirty="0">
              <a:solidFill>
                <a:schemeClr val="bg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7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 5:00 pm.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3015448" y="3086438"/>
            <a:ext cx="1952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7DD15"/>
                </a:solidFill>
                <a:latin typeface="Glowworm" panose="020F0804020102020204" pitchFamily="34" charset="0"/>
              </a:rPr>
              <a:t>En </a:t>
            </a:r>
            <a:r>
              <a:rPr lang="en-US" sz="1600" dirty="0" err="1">
                <a:solidFill>
                  <a:srgbClr val="F7DD15"/>
                </a:solidFill>
                <a:latin typeface="Glowworm" panose="020F0804020102020204" pitchFamily="34" charset="0"/>
              </a:rPr>
              <a:t>Calle</a:t>
            </a:r>
            <a:r>
              <a:rPr lang="en-US" sz="1600" dirty="0">
                <a:solidFill>
                  <a:srgbClr val="F7DD15"/>
                </a:solidFill>
                <a:latin typeface="Glowworm" panose="020F0804020102020204" pitchFamily="34" charset="0"/>
              </a:rPr>
              <a:t> Luis </a:t>
            </a:r>
            <a:r>
              <a:rPr lang="en-US" sz="1600" dirty="0" err="1">
                <a:solidFill>
                  <a:srgbClr val="F7DD15"/>
                </a:solidFill>
                <a:latin typeface="Glowworm" panose="020F0804020102020204" pitchFamily="34" charset="0"/>
              </a:rPr>
              <a:t>Valcarcell</a:t>
            </a:r>
            <a:endParaRPr lang="en-US" sz="1600" dirty="0">
              <a:solidFill>
                <a:srgbClr val="F7DD15"/>
              </a:solidFill>
              <a:latin typeface="Glowworm" panose="020F0804020102020204" pitchFamily="34" charset="0"/>
            </a:endParaRPr>
          </a:p>
          <a:p>
            <a:pPr algn="ctr"/>
            <a:r>
              <a:rPr lang="es-PE" sz="1600" dirty="0">
                <a:solidFill>
                  <a:srgbClr val="F7DD15"/>
                </a:solidFill>
                <a:latin typeface="Glowworm" panose="020F0804020102020204" pitchFamily="34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F7DD15"/>
                </a:solidFill>
                <a:latin typeface="Glowworm" panose="020F0804020102020204" pitchFamily="34" charset="0"/>
              </a:rPr>
              <a:t>Albarracin</a:t>
            </a:r>
            <a:r>
              <a:rPr lang="es-PE" sz="1600" dirty="0">
                <a:solidFill>
                  <a:srgbClr val="F7DD15"/>
                </a:solidFill>
                <a:latin typeface="Glowworm" panose="020F0804020102020204" pitchFamily="34" charset="0"/>
              </a:rPr>
              <a:t>.</a:t>
            </a:r>
            <a:endParaRPr lang="en-US" sz="1600" dirty="0">
              <a:solidFill>
                <a:srgbClr val="F7DD15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3363184" y="4483491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</a:t>
            </a:r>
            <a:r>
              <a:rPr lang="en-US" sz="1600" dirty="0" err="1" smtClean="0">
                <a:solidFill>
                  <a:schemeClr val="bg1"/>
                </a:solidFill>
                <a:latin typeface="Glowworm" panose="020F0804020102020204" pitchFamily="34" charset="0"/>
              </a:rPr>
              <a:t>faltes</a:t>
            </a:r>
            <a:r>
              <a:rPr lang="en-US" sz="16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..!!!</a:t>
            </a:r>
            <a:endParaRPr lang="en-US" sz="16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20320" y="505719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9BE2E"/>
                </a:solidFill>
                <a:effectLst>
                  <a:glow rad="127000">
                    <a:srgbClr val="33210B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9" name="Megaidea.Net 5"/>
          <p:cNvSpPr txBox="1"/>
          <p:nvPr/>
        </p:nvSpPr>
        <p:spPr>
          <a:xfrm>
            <a:off x="4989481" y="1823525"/>
            <a:ext cx="519694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dirty="0" smtClean="0">
                <a:solidFill>
                  <a:srgbClr val="E5A718"/>
                </a:solidFill>
                <a:effectLst/>
                <a:latin typeface="Gill Sans Ultra Bold Condensed" panose="020B0A06020104020203" pitchFamily="34" charset="0"/>
              </a:rPr>
              <a:t>5</a:t>
            </a:r>
            <a:endParaRPr lang="en-US" sz="4500" dirty="0">
              <a:solidFill>
                <a:srgbClr val="E5A718"/>
              </a:solidFill>
              <a:effectLst/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34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Calibri</vt:lpstr>
      <vt:lpstr>Gill Sans Ultra Bold Condensed</vt:lpstr>
      <vt:lpstr>BaaBookHmkBold</vt:lpstr>
      <vt:lpstr>Arial</vt:lpstr>
      <vt:lpstr>Glowworm</vt:lpstr>
      <vt:lpstr>Beyond The Mountains</vt:lpstr>
      <vt:lpstr>Calibri Light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Super Mario Bros</cp:keywords>
  <cp:lastModifiedBy>MEGAIDEA</cp:lastModifiedBy>
  <cp:revision>11</cp:revision>
  <dcterms:created xsi:type="dcterms:W3CDTF">2019-10-31T20:04:10Z</dcterms:created>
  <dcterms:modified xsi:type="dcterms:W3CDTF">2023-03-31T02:19:49Z</dcterms:modified>
</cp:coreProperties>
</file>