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3"/>
  </p:notesMasterIdLst>
  <p:sldIdLst>
    <p:sldId id="257" r:id="rId2"/>
  </p:sldIdLst>
  <p:sldSz cx="5759450" cy="9359900"/>
  <p:notesSz cx="6858000" cy="9144000"/>
  <p:embeddedFontLst>
    <p:embeddedFont>
      <p:font typeface="Robnei Antique" panose="020B0904030504030204" pitchFamily="34" charset="0"/>
      <p:bold r:id="rId4"/>
    </p:embeddedFont>
    <p:embeddedFont>
      <p:font typeface="Calibri Light" panose="020F0302020204030204" pitchFamily="34" charset="0"/>
      <p:regular r:id="rId5"/>
      <p:italic r:id="rId6"/>
    </p:embeddedFont>
    <p:embeddedFont>
      <p:font typeface="Robnei Super Mario" pitchFamily="2" charset="0"/>
      <p:bold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s-PE"/>
    </a:defPPr>
    <a:lvl1pPr marL="0" algn="l" defTabSz="725653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1pPr>
    <a:lvl2pPr marL="362827" algn="l" defTabSz="725653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2pPr>
    <a:lvl3pPr marL="725653" algn="l" defTabSz="725653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3pPr>
    <a:lvl4pPr marL="1088478" algn="l" defTabSz="725653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4pPr>
    <a:lvl5pPr marL="1451305" algn="l" defTabSz="725653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5pPr>
    <a:lvl6pPr marL="1814132" algn="l" defTabSz="725653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6pPr>
    <a:lvl7pPr marL="2176958" algn="l" defTabSz="725653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7pPr>
    <a:lvl8pPr marL="2539783" algn="l" defTabSz="725653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8pPr>
    <a:lvl9pPr marL="2902610" algn="l" defTabSz="725653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E74"/>
    <a:srgbClr val="003B68"/>
    <a:srgbClr val="432922"/>
    <a:srgbClr val="0B3B20"/>
    <a:srgbClr val="FF6600"/>
    <a:srgbClr val="00CCFF"/>
    <a:srgbClr val="48050B"/>
    <a:srgbClr val="BEE80A"/>
    <a:srgbClr val="419104"/>
    <a:srgbClr val="29B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67" autoAdjust="0"/>
    <p:restoredTop sz="95501" autoAdjust="0"/>
  </p:normalViewPr>
  <p:slideViewPr>
    <p:cSldViewPr snapToGrid="0">
      <p:cViewPr varScale="1">
        <p:scale>
          <a:sx n="82" d="100"/>
          <a:sy n="82" d="100"/>
        </p:scale>
        <p:origin x="35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CEAD1-824E-4913-8E45-1934D7D884A3}" type="datetimeFigureOut">
              <a:rPr lang="es-PE" smtClean="0"/>
              <a:t>11/01/2024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479675" y="1143000"/>
            <a:ext cx="18986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C6597-4BE8-4041-9501-5A914F4AF71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62686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38738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1pPr>
    <a:lvl2pPr marL="619369" algn="l" defTabSz="1238738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2pPr>
    <a:lvl3pPr marL="1238738" algn="l" defTabSz="1238738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3pPr>
    <a:lvl4pPr marL="1858107" algn="l" defTabSz="1238738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4pPr>
    <a:lvl5pPr marL="2477475" algn="l" defTabSz="1238738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5pPr>
    <a:lvl6pPr marL="3096844" algn="l" defTabSz="1238738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6pPr>
    <a:lvl7pPr marL="3716213" algn="l" defTabSz="1238738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7pPr>
    <a:lvl8pPr marL="4335582" algn="l" defTabSz="1238738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8pPr>
    <a:lvl9pPr marL="4954951" algn="l" defTabSz="1238738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479675" y="1143000"/>
            <a:ext cx="189865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aseline="0" dirty="0" smtClean="0"/>
              <a:t>Mas Diseños Editables en </a:t>
            </a:r>
            <a:r>
              <a:rPr lang="es-MX" b="1" baseline="0" dirty="0" smtClean="0"/>
              <a:t>www.robnei.blog</a:t>
            </a:r>
            <a:endParaRPr lang="es-PE" b="1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C6597-4BE8-4041-9501-5A914F4AF713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4284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531818"/>
            <a:ext cx="4895533" cy="3258632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4916115"/>
            <a:ext cx="4319588" cy="2259809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11/01/2024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94537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11/01/2024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22110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498328"/>
            <a:ext cx="1241881" cy="793208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498328"/>
            <a:ext cx="3653651" cy="793208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11/01/2024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170482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11/01/2024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49146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2333478"/>
            <a:ext cx="4967526" cy="3893458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6263769"/>
            <a:ext cx="4967526" cy="2047477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11/01/2024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1272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2491640"/>
            <a:ext cx="2447766" cy="593877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2491640"/>
            <a:ext cx="2447766" cy="593877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11/01/2024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72953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498330"/>
            <a:ext cx="4967526" cy="180914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2294476"/>
            <a:ext cx="2436517" cy="1124487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3418964"/>
            <a:ext cx="2436517" cy="50287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2294476"/>
            <a:ext cx="2448516" cy="1124487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3418964"/>
            <a:ext cx="2448516" cy="50287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11/01/2024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79619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11/01/2024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15847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11/01/2024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13977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623993"/>
            <a:ext cx="1857573" cy="2183977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1347654"/>
            <a:ext cx="2915722" cy="6651596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2807970"/>
            <a:ext cx="1857573" cy="5202112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11/01/2024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184847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623993"/>
            <a:ext cx="1857573" cy="2183977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1347654"/>
            <a:ext cx="2915722" cy="6651596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2807970"/>
            <a:ext cx="1857573" cy="5202112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11/01/2024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87592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498330"/>
            <a:ext cx="4967526" cy="1809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2491640"/>
            <a:ext cx="4967526" cy="5938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8675243"/>
            <a:ext cx="1295876" cy="49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94C11-6D48-4F07-9381-C4689396B5BC}" type="datetimeFigureOut">
              <a:rPr lang="es-PE" smtClean="0"/>
              <a:t>11/01/2024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8675243"/>
            <a:ext cx="1943814" cy="49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8675243"/>
            <a:ext cx="1295876" cy="49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  <p:sp>
        <p:nvSpPr>
          <p:cNvPr id="12" name="Robnei.com"/>
          <p:cNvSpPr/>
          <p:nvPr userDrawn="1"/>
        </p:nvSpPr>
        <p:spPr>
          <a:xfrm>
            <a:off x="-2952624" y="1388081"/>
            <a:ext cx="2714443" cy="5469919"/>
          </a:xfrm>
          <a:prstGeom prst="rect">
            <a:avLst/>
          </a:prstGeom>
          <a:solidFill>
            <a:srgbClr val="04C0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141"/>
          </a:p>
        </p:txBody>
      </p:sp>
      <p:sp>
        <p:nvSpPr>
          <p:cNvPr id="13" name="Robnei.com"/>
          <p:cNvSpPr txBox="1"/>
          <p:nvPr userDrawn="1"/>
        </p:nvSpPr>
        <p:spPr>
          <a:xfrm>
            <a:off x="-2949475" y="1926004"/>
            <a:ext cx="2082943" cy="24540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95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959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959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959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bnei.com"/>
          <p:cNvSpPr/>
          <p:nvPr userDrawn="1"/>
        </p:nvSpPr>
        <p:spPr>
          <a:xfrm>
            <a:off x="-2939941" y="1515973"/>
            <a:ext cx="2696409" cy="343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141"/>
          </a:p>
        </p:txBody>
      </p:sp>
      <p:sp>
        <p:nvSpPr>
          <p:cNvPr id="20" name="Robnei.com"/>
          <p:cNvSpPr txBox="1"/>
          <p:nvPr userDrawn="1"/>
        </p:nvSpPr>
        <p:spPr>
          <a:xfrm>
            <a:off x="-2395692" y="1526961"/>
            <a:ext cx="1585690" cy="276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19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19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Robnei.com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64" y="2573556"/>
            <a:ext cx="2354777" cy="266395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22" name="Robnei.com"/>
          <p:cNvSpPr>
            <a:spLocks/>
          </p:cNvSpPr>
          <p:nvPr userDrawn="1"/>
        </p:nvSpPr>
        <p:spPr bwMode="auto">
          <a:xfrm>
            <a:off x="-2641518" y="6475247"/>
            <a:ext cx="2184317" cy="313279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0472" tIns="40236" rIns="80472" bIns="40236" numCol="1" anchor="t" anchorCtr="0" compatLnSpc="1">
            <a:prstTxWarp prst="textNoShape">
              <a:avLst/>
            </a:prstTxWarp>
          </a:bodyPr>
          <a:lstStyle/>
          <a:p>
            <a:endParaRPr lang="es-PE" sz="1257"/>
          </a:p>
        </p:txBody>
      </p:sp>
      <p:pic>
        <p:nvPicPr>
          <p:cNvPr id="23" name="Robnei.com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353" y="4693939"/>
            <a:ext cx="1529136" cy="17299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4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2350" y="6498733"/>
            <a:ext cx="1719566" cy="20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5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6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Megaidea.n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4" y="1063135"/>
            <a:ext cx="5225143" cy="7174076"/>
          </a:xfrm>
          <a:prstGeom prst="rect">
            <a:avLst/>
          </a:prstGeom>
        </p:spPr>
      </p:pic>
      <p:sp>
        <p:nvSpPr>
          <p:cNvPr id="24" name="Megaidea.net"/>
          <p:cNvSpPr txBox="1"/>
          <p:nvPr/>
        </p:nvSpPr>
        <p:spPr>
          <a:xfrm>
            <a:off x="2267161" y="3302087"/>
            <a:ext cx="1444626" cy="441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267" b="1" dirty="0">
                <a:solidFill>
                  <a:srgbClr val="003B68"/>
                </a:solidFill>
                <a:latin typeface="Robnei Antique" panose="020B0904030504030204" pitchFamily="34" charset="0"/>
              </a:rPr>
              <a:t>8 Años</a:t>
            </a:r>
          </a:p>
        </p:txBody>
      </p:sp>
      <p:sp>
        <p:nvSpPr>
          <p:cNvPr id="25" name="Megaidea.net"/>
          <p:cNvSpPr txBox="1"/>
          <p:nvPr/>
        </p:nvSpPr>
        <p:spPr>
          <a:xfrm>
            <a:off x="1544035" y="3626997"/>
            <a:ext cx="2678938" cy="66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867" b="1" dirty="0">
                <a:solidFill>
                  <a:srgbClr val="FF0000"/>
                </a:solidFill>
                <a:latin typeface="Robnei Antique" panose="020B0904030504030204" pitchFamily="34" charset="0"/>
              </a:rPr>
              <a:t>Acompáñanos a</a:t>
            </a:r>
          </a:p>
          <a:p>
            <a:pPr algn="ctr"/>
            <a:r>
              <a:rPr lang="es-PE" sz="1867" b="1" dirty="0">
                <a:solidFill>
                  <a:srgbClr val="FF0000"/>
                </a:solidFill>
                <a:latin typeface="Robnei Antique" panose="020B0904030504030204" pitchFamily="34" charset="0"/>
              </a:rPr>
              <a:t> celebrar el día:</a:t>
            </a:r>
          </a:p>
        </p:txBody>
      </p:sp>
      <p:sp>
        <p:nvSpPr>
          <p:cNvPr id="26" name="Fle Megaidea.net"/>
          <p:cNvSpPr>
            <a:spLocks noEditPoints="1"/>
          </p:cNvSpPr>
          <p:nvPr/>
        </p:nvSpPr>
        <p:spPr bwMode="auto">
          <a:xfrm rot="16200000">
            <a:off x="2161109" y="4885786"/>
            <a:ext cx="1445169" cy="274741"/>
          </a:xfrm>
          <a:custGeom>
            <a:avLst/>
            <a:gdLst>
              <a:gd name="T0" fmla="*/ 399 w 407"/>
              <a:gd name="T1" fmla="*/ 32 h 73"/>
              <a:gd name="T2" fmla="*/ 348 w 407"/>
              <a:gd name="T3" fmla="*/ 34 h 73"/>
              <a:gd name="T4" fmla="*/ 369 w 407"/>
              <a:gd name="T5" fmla="*/ 13 h 73"/>
              <a:gd name="T6" fmla="*/ 347 w 407"/>
              <a:gd name="T7" fmla="*/ 14 h 73"/>
              <a:gd name="T8" fmla="*/ 332 w 407"/>
              <a:gd name="T9" fmla="*/ 8 h 73"/>
              <a:gd name="T10" fmla="*/ 314 w 407"/>
              <a:gd name="T11" fmla="*/ 35 h 73"/>
              <a:gd name="T12" fmla="*/ 93 w 407"/>
              <a:gd name="T13" fmla="*/ 35 h 73"/>
              <a:gd name="T14" fmla="*/ 75 w 407"/>
              <a:gd name="T15" fmla="*/ 8 h 73"/>
              <a:gd name="T16" fmla="*/ 60 w 407"/>
              <a:gd name="T17" fmla="*/ 14 h 73"/>
              <a:gd name="T18" fmla="*/ 39 w 407"/>
              <a:gd name="T19" fmla="*/ 13 h 73"/>
              <a:gd name="T20" fmla="*/ 60 w 407"/>
              <a:gd name="T21" fmla="*/ 34 h 73"/>
              <a:gd name="T22" fmla="*/ 9 w 407"/>
              <a:gd name="T23" fmla="*/ 32 h 73"/>
              <a:gd name="T24" fmla="*/ 2 w 407"/>
              <a:gd name="T25" fmla="*/ 40 h 73"/>
              <a:gd name="T26" fmla="*/ 15 w 407"/>
              <a:gd name="T27" fmla="*/ 58 h 73"/>
              <a:gd name="T28" fmla="*/ 51 w 407"/>
              <a:gd name="T29" fmla="*/ 49 h 73"/>
              <a:gd name="T30" fmla="*/ 45 w 407"/>
              <a:gd name="T31" fmla="*/ 68 h 73"/>
              <a:gd name="T32" fmla="*/ 68 w 407"/>
              <a:gd name="T33" fmla="*/ 72 h 73"/>
              <a:gd name="T34" fmla="*/ 93 w 407"/>
              <a:gd name="T35" fmla="*/ 46 h 73"/>
              <a:gd name="T36" fmla="*/ 314 w 407"/>
              <a:gd name="T37" fmla="*/ 46 h 73"/>
              <a:gd name="T38" fmla="*/ 339 w 407"/>
              <a:gd name="T39" fmla="*/ 72 h 73"/>
              <a:gd name="T40" fmla="*/ 362 w 407"/>
              <a:gd name="T41" fmla="*/ 68 h 73"/>
              <a:gd name="T42" fmla="*/ 356 w 407"/>
              <a:gd name="T43" fmla="*/ 49 h 73"/>
              <a:gd name="T44" fmla="*/ 392 w 407"/>
              <a:gd name="T45" fmla="*/ 58 h 73"/>
              <a:gd name="T46" fmla="*/ 406 w 407"/>
              <a:gd name="T47" fmla="*/ 40 h 73"/>
              <a:gd name="T48" fmla="*/ 17 w 407"/>
              <a:gd name="T49" fmla="*/ 39 h 73"/>
              <a:gd name="T50" fmla="*/ 17 w 407"/>
              <a:gd name="T51" fmla="*/ 52 h 73"/>
              <a:gd name="T52" fmla="*/ 18 w 407"/>
              <a:gd name="T53" fmla="*/ 52 h 73"/>
              <a:gd name="T54" fmla="*/ 51 w 407"/>
              <a:gd name="T55" fmla="*/ 20 h 73"/>
              <a:gd name="T56" fmla="*/ 73 w 407"/>
              <a:gd name="T57" fmla="*/ 29 h 73"/>
              <a:gd name="T58" fmla="*/ 72 w 407"/>
              <a:gd name="T59" fmla="*/ 23 h 73"/>
              <a:gd name="T60" fmla="*/ 68 w 407"/>
              <a:gd name="T61" fmla="*/ 9 h 73"/>
              <a:gd name="T62" fmla="*/ 79 w 407"/>
              <a:gd name="T63" fmla="*/ 32 h 73"/>
              <a:gd name="T64" fmla="*/ 84 w 407"/>
              <a:gd name="T65" fmla="*/ 50 h 73"/>
              <a:gd name="T66" fmla="*/ 71 w 407"/>
              <a:gd name="T67" fmla="*/ 67 h 73"/>
              <a:gd name="T68" fmla="*/ 74 w 407"/>
              <a:gd name="T69" fmla="*/ 57 h 73"/>
              <a:gd name="T70" fmla="*/ 49 w 407"/>
              <a:gd name="T71" fmla="*/ 59 h 73"/>
              <a:gd name="T72" fmla="*/ 84 w 407"/>
              <a:gd name="T73" fmla="*/ 47 h 73"/>
              <a:gd name="T74" fmla="*/ 336 w 407"/>
              <a:gd name="T75" fmla="*/ 11 h 73"/>
              <a:gd name="T76" fmla="*/ 342 w 407"/>
              <a:gd name="T77" fmla="*/ 11 h 73"/>
              <a:gd name="T78" fmla="*/ 332 w 407"/>
              <a:gd name="T79" fmla="*/ 28 h 73"/>
              <a:gd name="T80" fmla="*/ 349 w 407"/>
              <a:gd name="T81" fmla="*/ 22 h 73"/>
              <a:gd name="T82" fmla="*/ 356 w 407"/>
              <a:gd name="T83" fmla="*/ 23 h 73"/>
              <a:gd name="T84" fmla="*/ 328 w 407"/>
              <a:gd name="T85" fmla="*/ 29 h 73"/>
              <a:gd name="T86" fmla="*/ 337 w 407"/>
              <a:gd name="T87" fmla="*/ 51 h 73"/>
              <a:gd name="T88" fmla="*/ 339 w 407"/>
              <a:gd name="T89" fmla="*/ 67 h 73"/>
              <a:gd name="T90" fmla="*/ 327 w 407"/>
              <a:gd name="T91" fmla="*/ 56 h 73"/>
              <a:gd name="T92" fmla="*/ 328 w 407"/>
              <a:gd name="T93" fmla="*/ 46 h 73"/>
              <a:gd name="T94" fmla="*/ 391 w 407"/>
              <a:gd name="T95" fmla="*/ 52 h 73"/>
              <a:gd name="T96" fmla="*/ 391 w 407"/>
              <a:gd name="T97" fmla="*/ 51 h 73"/>
              <a:gd name="T98" fmla="*/ 398 w 407"/>
              <a:gd name="T99" fmla="*/ 39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07" h="73">
                <a:moveTo>
                  <a:pt x="407" y="37"/>
                </a:moveTo>
                <a:cubicBezTo>
                  <a:pt x="407" y="36"/>
                  <a:pt x="405" y="33"/>
                  <a:pt x="404" y="33"/>
                </a:cubicBezTo>
                <a:cubicBezTo>
                  <a:pt x="402" y="33"/>
                  <a:pt x="401" y="33"/>
                  <a:pt x="399" y="32"/>
                </a:cubicBezTo>
                <a:cubicBezTo>
                  <a:pt x="394" y="32"/>
                  <a:pt x="389" y="33"/>
                  <a:pt x="385" y="35"/>
                </a:cubicBezTo>
                <a:cubicBezTo>
                  <a:pt x="373" y="39"/>
                  <a:pt x="362" y="38"/>
                  <a:pt x="350" y="36"/>
                </a:cubicBezTo>
                <a:cubicBezTo>
                  <a:pt x="349" y="36"/>
                  <a:pt x="349" y="35"/>
                  <a:pt x="348" y="34"/>
                </a:cubicBezTo>
                <a:cubicBezTo>
                  <a:pt x="349" y="32"/>
                  <a:pt x="351" y="31"/>
                  <a:pt x="353" y="30"/>
                </a:cubicBezTo>
                <a:cubicBezTo>
                  <a:pt x="359" y="28"/>
                  <a:pt x="364" y="24"/>
                  <a:pt x="370" y="20"/>
                </a:cubicBezTo>
                <a:cubicBezTo>
                  <a:pt x="372" y="19"/>
                  <a:pt x="372" y="14"/>
                  <a:pt x="369" y="13"/>
                </a:cubicBezTo>
                <a:cubicBezTo>
                  <a:pt x="366" y="12"/>
                  <a:pt x="363" y="11"/>
                  <a:pt x="360" y="12"/>
                </a:cubicBezTo>
                <a:cubicBezTo>
                  <a:pt x="356" y="13"/>
                  <a:pt x="353" y="14"/>
                  <a:pt x="350" y="15"/>
                </a:cubicBezTo>
                <a:cubicBezTo>
                  <a:pt x="349" y="15"/>
                  <a:pt x="348" y="15"/>
                  <a:pt x="347" y="14"/>
                </a:cubicBezTo>
                <a:cubicBezTo>
                  <a:pt x="348" y="11"/>
                  <a:pt x="348" y="9"/>
                  <a:pt x="348" y="6"/>
                </a:cubicBezTo>
                <a:cubicBezTo>
                  <a:pt x="348" y="3"/>
                  <a:pt x="344" y="0"/>
                  <a:pt x="340" y="2"/>
                </a:cubicBezTo>
                <a:cubicBezTo>
                  <a:pt x="337" y="3"/>
                  <a:pt x="334" y="6"/>
                  <a:pt x="332" y="8"/>
                </a:cubicBezTo>
                <a:cubicBezTo>
                  <a:pt x="329" y="13"/>
                  <a:pt x="327" y="17"/>
                  <a:pt x="325" y="22"/>
                </a:cubicBezTo>
                <a:cubicBezTo>
                  <a:pt x="324" y="25"/>
                  <a:pt x="323" y="28"/>
                  <a:pt x="322" y="31"/>
                </a:cubicBezTo>
                <a:cubicBezTo>
                  <a:pt x="320" y="33"/>
                  <a:pt x="318" y="35"/>
                  <a:pt x="314" y="35"/>
                </a:cubicBezTo>
                <a:cubicBezTo>
                  <a:pt x="308" y="35"/>
                  <a:pt x="302" y="36"/>
                  <a:pt x="296" y="36"/>
                </a:cubicBezTo>
                <a:cubicBezTo>
                  <a:pt x="273" y="35"/>
                  <a:pt x="134" y="35"/>
                  <a:pt x="111" y="36"/>
                </a:cubicBezTo>
                <a:cubicBezTo>
                  <a:pt x="105" y="36"/>
                  <a:pt x="99" y="35"/>
                  <a:pt x="93" y="35"/>
                </a:cubicBezTo>
                <a:cubicBezTo>
                  <a:pt x="90" y="35"/>
                  <a:pt x="87" y="33"/>
                  <a:pt x="86" y="31"/>
                </a:cubicBezTo>
                <a:cubicBezTo>
                  <a:pt x="84" y="28"/>
                  <a:pt x="83" y="25"/>
                  <a:pt x="82" y="22"/>
                </a:cubicBezTo>
                <a:cubicBezTo>
                  <a:pt x="80" y="17"/>
                  <a:pt x="78" y="13"/>
                  <a:pt x="75" y="8"/>
                </a:cubicBezTo>
                <a:cubicBezTo>
                  <a:pt x="73" y="6"/>
                  <a:pt x="70" y="3"/>
                  <a:pt x="67" y="2"/>
                </a:cubicBezTo>
                <a:cubicBezTo>
                  <a:pt x="64" y="0"/>
                  <a:pt x="60" y="3"/>
                  <a:pt x="60" y="6"/>
                </a:cubicBezTo>
                <a:cubicBezTo>
                  <a:pt x="59" y="9"/>
                  <a:pt x="60" y="11"/>
                  <a:pt x="60" y="14"/>
                </a:cubicBezTo>
                <a:cubicBezTo>
                  <a:pt x="59" y="15"/>
                  <a:pt x="59" y="15"/>
                  <a:pt x="58" y="15"/>
                </a:cubicBezTo>
                <a:cubicBezTo>
                  <a:pt x="54" y="14"/>
                  <a:pt x="51" y="13"/>
                  <a:pt x="48" y="12"/>
                </a:cubicBezTo>
                <a:cubicBezTo>
                  <a:pt x="45" y="11"/>
                  <a:pt x="42" y="12"/>
                  <a:pt x="39" y="13"/>
                </a:cubicBezTo>
                <a:cubicBezTo>
                  <a:pt x="36" y="14"/>
                  <a:pt x="35" y="19"/>
                  <a:pt x="38" y="20"/>
                </a:cubicBezTo>
                <a:cubicBezTo>
                  <a:pt x="43" y="24"/>
                  <a:pt x="48" y="28"/>
                  <a:pt x="54" y="30"/>
                </a:cubicBezTo>
                <a:cubicBezTo>
                  <a:pt x="56" y="31"/>
                  <a:pt x="58" y="32"/>
                  <a:pt x="60" y="34"/>
                </a:cubicBezTo>
                <a:cubicBezTo>
                  <a:pt x="59" y="35"/>
                  <a:pt x="58" y="36"/>
                  <a:pt x="57" y="36"/>
                </a:cubicBezTo>
                <a:cubicBezTo>
                  <a:pt x="45" y="38"/>
                  <a:pt x="34" y="39"/>
                  <a:pt x="22" y="35"/>
                </a:cubicBezTo>
                <a:cubicBezTo>
                  <a:pt x="18" y="33"/>
                  <a:pt x="13" y="32"/>
                  <a:pt x="9" y="32"/>
                </a:cubicBezTo>
                <a:cubicBezTo>
                  <a:pt x="7" y="33"/>
                  <a:pt x="5" y="33"/>
                  <a:pt x="3" y="33"/>
                </a:cubicBezTo>
                <a:cubicBezTo>
                  <a:pt x="2" y="33"/>
                  <a:pt x="0" y="36"/>
                  <a:pt x="0" y="37"/>
                </a:cubicBezTo>
                <a:cubicBezTo>
                  <a:pt x="1" y="38"/>
                  <a:pt x="1" y="40"/>
                  <a:pt x="2" y="40"/>
                </a:cubicBezTo>
                <a:cubicBezTo>
                  <a:pt x="4" y="42"/>
                  <a:pt x="7" y="44"/>
                  <a:pt x="11" y="46"/>
                </a:cubicBezTo>
                <a:cubicBezTo>
                  <a:pt x="11" y="50"/>
                  <a:pt x="5" y="52"/>
                  <a:pt x="8" y="57"/>
                </a:cubicBezTo>
                <a:cubicBezTo>
                  <a:pt x="10" y="58"/>
                  <a:pt x="13" y="58"/>
                  <a:pt x="15" y="58"/>
                </a:cubicBezTo>
                <a:cubicBezTo>
                  <a:pt x="24" y="55"/>
                  <a:pt x="32" y="53"/>
                  <a:pt x="39" y="48"/>
                </a:cubicBezTo>
                <a:cubicBezTo>
                  <a:pt x="43" y="47"/>
                  <a:pt x="47" y="47"/>
                  <a:pt x="51" y="48"/>
                </a:cubicBezTo>
                <a:cubicBezTo>
                  <a:pt x="51" y="48"/>
                  <a:pt x="51" y="49"/>
                  <a:pt x="51" y="49"/>
                </a:cubicBezTo>
                <a:cubicBezTo>
                  <a:pt x="52" y="51"/>
                  <a:pt x="50" y="52"/>
                  <a:pt x="49" y="53"/>
                </a:cubicBezTo>
                <a:cubicBezTo>
                  <a:pt x="45" y="55"/>
                  <a:pt x="43" y="58"/>
                  <a:pt x="41" y="62"/>
                </a:cubicBezTo>
                <a:cubicBezTo>
                  <a:pt x="40" y="64"/>
                  <a:pt x="43" y="68"/>
                  <a:pt x="45" y="68"/>
                </a:cubicBezTo>
                <a:cubicBezTo>
                  <a:pt x="49" y="67"/>
                  <a:pt x="52" y="66"/>
                  <a:pt x="55" y="66"/>
                </a:cubicBezTo>
                <a:cubicBezTo>
                  <a:pt x="58" y="66"/>
                  <a:pt x="60" y="67"/>
                  <a:pt x="61" y="69"/>
                </a:cubicBezTo>
                <a:cubicBezTo>
                  <a:pt x="62" y="72"/>
                  <a:pt x="65" y="73"/>
                  <a:pt x="68" y="72"/>
                </a:cubicBezTo>
                <a:cubicBezTo>
                  <a:pt x="72" y="72"/>
                  <a:pt x="75" y="70"/>
                  <a:pt x="77" y="67"/>
                </a:cubicBezTo>
                <a:cubicBezTo>
                  <a:pt x="81" y="63"/>
                  <a:pt x="84" y="58"/>
                  <a:pt x="88" y="53"/>
                </a:cubicBezTo>
                <a:cubicBezTo>
                  <a:pt x="90" y="50"/>
                  <a:pt x="92" y="48"/>
                  <a:pt x="93" y="46"/>
                </a:cubicBezTo>
                <a:cubicBezTo>
                  <a:pt x="101" y="44"/>
                  <a:pt x="108" y="44"/>
                  <a:pt x="115" y="44"/>
                </a:cubicBezTo>
                <a:cubicBezTo>
                  <a:pt x="137" y="43"/>
                  <a:pt x="271" y="43"/>
                  <a:pt x="293" y="44"/>
                </a:cubicBezTo>
                <a:cubicBezTo>
                  <a:pt x="300" y="44"/>
                  <a:pt x="307" y="44"/>
                  <a:pt x="314" y="46"/>
                </a:cubicBezTo>
                <a:cubicBezTo>
                  <a:pt x="316" y="48"/>
                  <a:pt x="318" y="50"/>
                  <a:pt x="319" y="53"/>
                </a:cubicBezTo>
                <a:cubicBezTo>
                  <a:pt x="323" y="58"/>
                  <a:pt x="327" y="63"/>
                  <a:pt x="330" y="67"/>
                </a:cubicBezTo>
                <a:cubicBezTo>
                  <a:pt x="332" y="70"/>
                  <a:pt x="335" y="72"/>
                  <a:pt x="339" y="72"/>
                </a:cubicBezTo>
                <a:cubicBezTo>
                  <a:pt x="342" y="73"/>
                  <a:pt x="345" y="72"/>
                  <a:pt x="347" y="69"/>
                </a:cubicBezTo>
                <a:cubicBezTo>
                  <a:pt x="348" y="67"/>
                  <a:pt x="350" y="66"/>
                  <a:pt x="352" y="66"/>
                </a:cubicBezTo>
                <a:cubicBezTo>
                  <a:pt x="355" y="66"/>
                  <a:pt x="359" y="67"/>
                  <a:pt x="362" y="68"/>
                </a:cubicBezTo>
                <a:cubicBezTo>
                  <a:pt x="365" y="68"/>
                  <a:pt x="367" y="64"/>
                  <a:pt x="366" y="62"/>
                </a:cubicBezTo>
                <a:cubicBezTo>
                  <a:pt x="364" y="58"/>
                  <a:pt x="362" y="55"/>
                  <a:pt x="359" y="53"/>
                </a:cubicBezTo>
                <a:cubicBezTo>
                  <a:pt x="357" y="52"/>
                  <a:pt x="356" y="51"/>
                  <a:pt x="356" y="49"/>
                </a:cubicBezTo>
                <a:cubicBezTo>
                  <a:pt x="356" y="49"/>
                  <a:pt x="356" y="48"/>
                  <a:pt x="357" y="48"/>
                </a:cubicBezTo>
                <a:cubicBezTo>
                  <a:pt x="361" y="47"/>
                  <a:pt x="364" y="47"/>
                  <a:pt x="369" y="48"/>
                </a:cubicBezTo>
                <a:cubicBezTo>
                  <a:pt x="375" y="53"/>
                  <a:pt x="384" y="55"/>
                  <a:pt x="392" y="58"/>
                </a:cubicBezTo>
                <a:cubicBezTo>
                  <a:pt x="395" y="58"/>
                  <a:pt x="397" y="58"/>
                  <a:pt x="399" y="57"/>
                </a:cubicBezTo>
                <a:cubicBezTo>
                  <a:pt x="402" y="52"/>
                  <a:pt x="396" y="50"/>
                  <a:pt x="397" y="46"/>
                </a:cubicBezTo>
                <a:cubicBezTo>
                  <a:pt x="400" y="44"/>
                  <a:pt x="403" y="42"/>
                  <a:pt x="406" y="40"/>
                </a:cubicBezTo>
                <a:cubicBezTo>
                  <a:pt x="406" y="40"/>
                  <a:pt x="407" y="38"/>
                  <a:pt x="407" y="37"/>
                </a:cubicBezTo>
                <a:close/>
                <a:moveTo>
                  <a:pt x="9" y="39"/>
                </a:moveTo>
                <a:cubicBezTo>
                  <a:pt x="12" y="37"/>
                  <a:pt x="15" y="37"/>
                  <a:pt x="17" y="39"/>
                </a:cubicBezTo>
                <a:cubicBezTo>
                  <a:pt x="15" y="41"/>
                  <a:pt x="12" y="41"/>
                  <a:pt x="9" y="39"/>
                </a:cubicBezTo>
                <a:close/>
                <a:moveTo>
                  <a:pt x="18" y="52"/>
                </a:moveTo>
                <a:cubicBezTo>
                  <a:pt x="17" y="52"/>
                  <a:pt x="17" y="52"/>
                  <a:pt x="17" y="52"/>
                </a:cubicBezTo>
                <a:cubicBezTo>
                  <a:pt x="16" y="51"/>
                  <a:pt x="16" y="51"/>
                  <a:pt x="17" y="51"/>
                </a:cubicBezTo>
                <a:cubicBezTo>
                  <a:pt x="19" y="47"/>
                  <a:pt x="21" y="47"/>
                  <a:pt x="25" y="49"/>
                </a:cubicBezTo>
                <a:cubicBezTo>
                  <a:pt x="23" y="52"/>
                  <a:pt x="21" y="53"/>
                  <a:pt x="18" y="52"/>
                </a:cubicBezTo>
                <a:close/>
                <a:moveTo>
                  <a:pt x="51" y="23"/>
                </a:moveTo>
                <a:cubicBezTo>
                  <a:pt x="50" y="23"/>
                  <a:pt x="49" y="21"/>
                  <a:pt x="48" y="20"/>
                </a:cubicBezTo>
                <a:cubicBezTo>
                  <a:pt x="49" y="20"/>
                  <a:pt x="50" y="19"/>
                  <a:pt x="51" y="20"/>
                </a:cubicBezTo>
                <a:cubicBezTo>
                  <a:pt x="53" y="20"/>
                  <a:pt x="56" y="21"/>
                  <a:pt x="58" y="22"/>
                </a:cubicBezTo>
                <a:cubicBezTo>
                  <a:pt x="62" y="24"/>
                  <a:pt x="66" y="26"/>
                  <a:pt x="70" y="28"/>
                </a:cubicBezTo>
                <a:cubicBezTo>
                  <a:pt x="71" y="29"/>
                  <a:pt x="72" y="29"/>
                  <a:pt x="73" y="29"/>
                </a:cubicBezTo>
                <a:cubicBezTo>
                  <a:pt x="74" y="29"/>
                  <a:pt x="75" y="29"/>
                  <a:pt x="75" y="28"/>
                </a:cubicBezTo>
                <a:cubicBezTo>
                  <a:pt x="75" y="28"/>
                  <a:pt x="75" y="27"/>
                  <a:pt x="75" y="27"/>
                </a:cubicBezTo>
                <a:cubicBezTo>
                  <a:pt x="74" y="26"/>
                  <a:pt x="73" y="24"/>
                  <a:pt x="72" y="23"/>
                </a:cubicBezTo>
                <a:cubicBezTo>
                  <a:pt x="69" y="19"/>
                  <a:pt x="67" y="15"/>
                  <a:pt x="65" y="11"/>
                </a:cubicBezTo>
                <a:cubicBezTo>
                  <a:pt x="65" y="10"/>
                  <a:pt x="65" y="9"/>
                  <a:pt x="66" y="8"/>
                </a:cubicBezTo>
                <a:cubicBezTo>
                  <a:pt x="66" y="8"/>
                  <a:pt x="68" y="8"/>
                  <a:pt x="68" y="9"/>
                </a:cubicBezTo>
                <a:cubicBezTo>
                  <a:pt x="69" y="9"/>
                  <a:pt x="70" y="10"/>
                  <a:pt x="71" y="11"/>
                </a:cubicBezTo>
                <a:cubicBezTo>
                  <a:pt x="75" y="16"/>
                  <a:pt x="78" y="22"/>
                  <a:pt x="79" y="29"/>
                </a:cubicBezTo>
                <a:cubicBezTo>
                  <a:pt x="79" y="30"/>
                  <a:pt x="79" y="31"/>
                  <a:pt x="79" y="32"/>
                </a:cubicBezTo>
                <a:cubicBezTo>
                  <a:pt x="79" y="33"/>
                  <a:pt x="78" y="33"/>
                  <a:pt x="77" y="34"/>
                </a:cubicBezTo>
                <a:cubicBezTo>
                  <a:pt x="68" y="31"/>
                  <a:pt x="59" y="28"/>
                  <a:pt x="51" y="23"/>
                </a:cubicBezTo>
                <a:close/>
                <a:moveTo>
                  <a:pt x="84" y="50"/>
                </a:moveTo>
                <a:cubicBezTo>
                  <a:pt x="83" y="52"/>
                  <a:pt x="81" y="54"/>
                  <a:pt x="80" y="56"/>
                </a:cubicBezTo>
                <a:cubicBezTo>
                  <a:pt x="78" y="60"/>
                  <a:pt x="75" y="63"/>
                  <a:pt x="73" y="66"/>
                </a:cubicBezTo>
                <a:cubicBezTo>
                  <a:pt x="72" y="66"/>
                  <a:pt x="72" y="67"/>
                  <a:pt x="71" y="67"/>
                </a:cubicBezTo>
                <a:cubicBezTo>
                  <a:pt x="70" y="67"/>
                  <a:pt x="69" y="67"/>
                  <a:pt x="69" y="67"/>
                </a:cubicBezTo>
                <a:cubicBezTo>
                  <a:pt x="68" y="67"/>
                  <a:pt x="67" y="65"/>
                  <a:pt x="68" y="65"/>
                </a:cubicBezTo>
                <a:cubicBezTo>
                  <a:pt x="70" y="62"/>
                  <a:pt x="72" y="59"/>
                  <a:pt x="74" y="57"/>
                </a:cubicBezTo>
                <a:cubicBezTo>
                  <a:pt x="75" y="54"/>
                  <a:pt x="74" y="52"/>
                  <a:pt x="70" y="51"/>
                </a:cubicBezTo>
                <a:cubicBezTo>
                  <a:pt x="65" y="57"/>
                  <a:pt x="59" y="62"/>
                  <a:pt x="50" y="62"/>
                </a:cubicBezTo>
                <a:cubicBezTo>
                  <a:pt x="50" y="61"/>
                  <a:pt x="49" y="60"/>
                  <a:pt x="49" y="59"/>
                </a:cubicBezTo>
                <a:cubicBezTo>
                  <a:pt x="51" y="55"/>
                  <a:pt x="55" y="52"/>
                  <a:pt x="59" y="51"/>
                </a:cubicBezTo>
                <a:cubicBezTo>
                  <a:pt x="66" y="49"/>
                  <a:pt x="72" y="48"/>
                  <a:pt x="79" y="46"/>
                </a:cubicBezTo>
                <a:cubicBezTo>
                  <a:pt x="81" y="46"/>
                  <a:pt x="82" y="46"/>
                  <a:pt x="84" y="47"/>
                </a:cubicBezTo>
                <a:cubicBezTo>
                  <a:pt x="84" y="48"/>
                  <a:pt x="84" y="49"/>
                  <a:pt x="84" y="50"/>
                </a:cubicBezTo>
                <a:close/>
                <a:moveTo>
                  <a:pt x="328" y="29"/>
                </a:moveTo>
                <a:cubicBezTo>
                  <a:pt x="330" y="22"/>
                  <a:pt x="332" y="16"/>
                  <a:pt x="336" y="11"/>
                </a:cubicBezTo>
                <a:cubicBezTo>
                  <a:pt x="337" y="10"/>
                  <a:pt x="338" y="9"/>
                  <a:pt x="339" y="9"/>
                </a:cubicBezTo>
                <a:cubicBezTo>
                  <a:pt x="340" y="8"/>
                  <a:pt x="341" y="8"/>
                  <a:pt x="341" y="8"/>
                </a:cubicBezTo>
                <a:cubicBezTo>
                  <a:pt x="342" y="9"/>
                  <a:pt x="342" y="10"/>
                  <a:pt x="342" y="11"/>
                </a:cubicBezTo>
                <a:cubicBezTo>
                  <a:pt x="341" y="15"/>
                  <a:pt x="339" y="19"/>
                  <a:pt x="335" y="23"/>
                </a:cubicBezTo>
                <a:cubicBezTo>
                  <a:pt x="334" y="24"/>
                  <a:pt x="333" y="26"/>
                  <a:pt x="332" y="27"/>
                </a:cubicBezTo>
                <a:cubicBezTo>
                  <a:pt x="332" y="27"/>
                  <a:pt x="332" y="28"/>
                  <a:pt x="332" y="28"/>
                </a:cubicBezTo>
                <a:cubicBezTo>
                  <a:pt x="333" y="29"/>
                  <a:pt x="334" y="29"/>
                  <a:pt x="334" y="29"/>
                </a:cubicBezTo>
                <a:cubicBezTo>
                  <a:pt x="335" y="29"/>
                  <a:pt x="337" y="29"/>
                  <a:pt x="338" y="28"/>
                </a:cubicBezTo>
                <a:cubicBezTo>
                  <a:pt x="342" y="26"/>
                  <a:pt x="345" y="24"/>
                  <a:pt x="349" y="22"/>
                </a:cubicBezTo>
                <a:cubicBezTo>
                  <a:pt x="351" y="21"/>
                  <a:pt x="354" y="20"/>
                  <a:pt x="356" y="20"/>
                </a:cubicBezTo>
                <a:cubicBezTo>
                  <a:pt x="357" y="19"/>
                  <a:pt x="358" y="20"/>
                  <a:pt x="359" y="20"/>
                </a:cubicBezTo>
                <a:cubicBezTo>
                  <a:pt x="358" y="21"/>
                  <a:pt x="357" y="23"/>
                  <a:pt x="356" y="23"/>
                </a:cubicBezTo>
                <a:cubicBezTo>
                  <a:pt x="348" y="28"/>
                  <a:pt x="339" y="31"/>
                  <a:pt x="331" y="34"/>
                </a:cubicBezTo>
                <a:cubicBezTo>
                  <a:pt x="330" y="33"/>
                  <a:pt x="329" y="33"/>
                  <a:pt x="328" y="32"/>
                </a:cubicBezTo>
                <a:cubicBezTo>
                  <a:pt x="328" y="31"/>
                  <a:pt x="328" y="30"/>
                  <a:pt x="328" y="29"/>
                </a:cubicBezTo>
                <a:close/>
                <a:moveTo>
                  <a:pt x="358" y="59"/>
                </a:moveTo>
                <a:cubicBezTo>
                  <a:pt x="358" y="60"/>
                  <a:pt x="358" y="61"/>
                  <a:pt x="357" y="62"/>
                </a:cubicBezTo>
                <a:cubicBezTo>
                  <a:pt x="348" y="62"/>
                  <a:pt x="342" y="57"/>
                  <a:pt x="337" y="51"/>
                </a:cubicBezTo>
                <a:cubicBezTo>
                  <a:pt x="333" y="52"/>
                  <a:pt x="332" y="54"/>
                  <a:pt x="334" y="57"/>
                </a:cubicBezTo>
                <a:cubicBezTo>
                  <a:pt x="336" y="59"/>
                  <a:pt x="338" y="62"/>
                  <a:pt x="340" y="65"/>
                </a:cubicBezTo>
                <a:cubicBezTo>
                  <a:pt x="340" y="65"/>
                  <a:pt x="339" y="67"/>
                  <a:pt x="339" y="67"/>
                </a:cubicBezTo>
                <a:cubicBezTo>
                  <a:pt x="338" y="67"/>
                  <a:pt x="337" y="67"/>
                  <a:pt x="337" y="67"/>
                </a:cubicBezTo>
                <a:cubicBezTo>
                  <a:pt x="336" y="67"/>
                  <a:pt x="335" y="66"/>
                  <a:pt x="334" y="66"/>
                </a:cubicBezTo>
                <a:cubicBezTo>
                  <a:pt x="332" y="63"/>
                  <a:pt x="330" y="60"/>
                  <a:pt x="327" y="56"/>
                </a:cubicBezTo>
                <a:cubicBezTo>
                  <a:pt x="326" y="54"/>
                  <a:pt x="325" y="52"/>
                  <a:pt x="324" y="50"/>
                </a:cubicBezTo>
                <a:cubicBezTo>
                  <a:pt x="323" y="49"/>
                  <a:pt x="324" y="48"/>
                  <a:pt x="324" y="47"/>
                </a:cubicBezTo>
                <a:cubicBezTo>
                  <a:pt x="325" y="46"/>
                  <a:pt x="327" y="46"/>
                  <a:pt x="328" y="46"/>
                </a:cubicBezTo>
                <a:cubicBezTo>
                  <a:pt x="335" y="48"/>
                  <a:pt x="342" y="49"/>
                  <a:pt x="348" y="51"/>
                </a:cubicBezTo>
                <a:cubicBezTo>
                  <a:pt x="352" y="52"/>
                  <a:pt x="356" y="55"/>
                  <a:pt x="358" y="59"/>
                </a:cubicBezTo>
                <a:close/>
                <a:moveTo>
                  <a:pt x="391" y="52"/>
                </a:moveTo>
                <a:cubicBezTo>
                  <a:pt x="391" y="52"/>
                  <a:pt x="390" y="52"/>
                  <a:pt x="390" y="52"/>
                </a:cubicBezTo>
                <a:cubicBezTo>
                  <a:pt x="387" y="53"/>
                  <a:pt x="384" y="52"/>
                  <a:pt x="382" y="49"/>
                </a:cubicBezTo>
                <a:cubicBezTo>
                  <a:pt x="386" y="47"/>
                  <a:pt x="388" y="47"/>
                  <a:pt x="391" y="51"/>
                </a:cubicBezTo>
                <a:cubicBezTo>
                  <a:pt x="391" y="51"/>
                  <a:pt x="391" y="51"/>
                  <a:pt x="391" y="52"/>
                </a:cubicBezTo>
                <a:close/>
                <a:moveTo>
                  <a:pt x="390" y="39"/>
                </a:moveTo>
                <a:cubicBezTo>
                  <a:pt x="393" y="37"/>
                  <a:pt x="395" y="37"/>
                  <a:pt x="398" y="39"/>
                </a:cubicBezTo>
                <a:cubicBezTo>
                  <a:pt x="395" y="41"/>
                  <a:pt x="393" y="41"/>
                  <a:pt x="390" y="39"/>
                </a:cubicBezTo>
                <a:close/>
              </a:path>
            </a:pathLst>
          </a:custGeom>
          <a:solidFill>
            <a:srgbClr val="003B68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PE" sz="1904"/>
          </a:p>
        </p:txBody>
      </p:sp>
      <p:sp>
        <p:nvSpPr>
          <p:cNvPr id="30" name="Megaidea.net"/>
          <p:cNvSpPr txBox="1"/>
          <p:nvPr/>
        </p:nvSpPr>
        <p:spPr>
          <a:xfrm>
            <a:off x="1090895" y="4169567"/>
            <a:ext cx="1728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>
                <a:solidFill>
                  <a:srgbClr val="FF0000"/>
                </a:solidFill>
                <a:latin typeface="Robnei Antique" panose="020B0904030504030204" pitchFamily="34" charset="0"/>
              </a:rPr>
              <a:t>SÁBADO</a:t>
            </a:r>
            <a:endParaRPr lang="es-PE" sz="2400" b="1" dirty="0">
              <a:solidFill>
                <a:srgbClr val="FF0000"/>
              </a:solidFill>
              <a:latin typeface="Robnei Antique" panose="020B0904030504030204" pitchFamily="34" charset="0"/>
            </a:endParaRPr>
          </a:p>
        </p:txBody>
      </p:sp>
      <p:sp>
        <p:nvSpPr>
          <p:cNvPr id="31" name="Megaidea.net"/>
          <p:cNvSpPr txBox="1"/>
          <p:nvPr/>
        </p:nvSpPr>
        <p:spPr>
          <a:xfrm>
            <a:off x="1204682" y="4432881"/>
            <a:ext cx="1447832" cy="1118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6667" b="1" dirty="0">
                <a:solidFill>
                  <a:srgbClr val="003B68"/>
                </a:solidFill>
                <a:latin typeface="Robnei Antique" panose="020B0904030504030204" pitchFamily="34" charset="0"/>
              </a:rPr>
              <a:t>29</a:t>
            </a:r>
            <a:endParaRPr lang="es-PE" sz="6667" b="1" dirty="0">
              <a:solidFill>
                <a:srgbClr val="003B68"/>
              </a:solidFill>
              <a:latin typeface="Robnei Antique" panose="020B0904030504030204" pitchFamily="34" charset="0"/>
            </a:endParaRPr>
          </a:p>
        </p:txBody>
      </p:sp>
      <p:sp>
        <p:nvSpPr>
          <p:cNvPr id="33" name="Megaidea.net"/>
          <p:cNvSpPr txBox="1"/>
          <p:nvPr/>
        </p:nvSpPr>
        <p:spPr>
          <a:xfrm>
            <a:off x="1256676" y="5384213"/>
            <a:ext cx="1364476" cy="482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533" b="1" dirty="0">
                <a:solidFill>
                  <a:srgbClr val="FF0000"/>
                </a:solidFill>
                <a:latin typeface="Robnei Antique" panose="020B0904030504030204" pitchFamily="34" charset="0"/>
              </a:rPr>
              <a:t>ABRIL</a:t>
            </a:r>
            <a:endParaRPr lang="es-PE" sz="2533" b="1" dirty="0">
              <a:solidFill>
                <a:srgbClr val="FF0000"/>
              </a:solidFill>
              <a:latin typeface="Robnei Antique" panose="020B0904030504030204" pitchFamily="34" charset="0"/>
            </a:endParaRPr>
          </a:p>
        </p:txBody>
      </p:sp>
      <p:sp>
        <p:nvSpPr>
          <p:cNvPr id="36" name="Megaidea.net"/>
          <p:cNvSpPr txBox="1"/>
          <p:nvPr/>
        </p:nvSpPr>
        <p:spPr>
          <a:xfrm>
            <a:off x="2980345" y="4563244"/>
            <a:ext cx="2350153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67" b="1" dirty="0">
                <a:solidFill>
                  <a:srgbClr val="FF0000"/>
                </a:solidFill>
                <a:latin typeface="Robnei Antique" panose="020B0904030504030204" pitchFamily="34" charset="0"/>
              </a:rPr>
              <a:t>En la Sala</a:t>
            </a:r>
          </a:p>
          <a:p>
            <a:r>
              <a:rPr lang="es-MX" sz="1467" b="1" dirty="0">
                <a:solidFill>
                  <a:srgbClr val="FF0000"/>
                </a:solidFill>
                <a:latin typeface="Robnei Antique" panose="020B0904030504030204" pitchFamily="34" charset="0"/>
              </a:rPr>
              <a:t>de Eventos</a:t>
            </a:r>
          </a:p>
          <a:p>
            <a:r>
              <a:rPr lang="es-MX" sz="1733" b="1" dirty="0">
                <a:solidFill>
                  <a:srgbClr val="003B68"/>
                </a:solidFill>
                <a:latin typeface="Robnei Antique" panose="020B0904030504030204" pitchFamily="34" charset="0"/>
              </a:rPr>
              <a:t>La </a:t>
            </a:r>
            <a:r>
              <a:rPr lang="es-MX" sz="1733" b="1" dirty="0" err="1">
                <a:solidFill>
                  <a:srgbClr val="003B68"/>
                </a:solidFill>
                <a:latin typeface="Robnei Antique" panose="020B0904030504030204" pitchFamily="34" charset="0"/>
              </a:rPr>
              <a:t>Neolan</a:t>
            </a:r>
            <a:endParaRPr lang="es-MX" sz="1733" b="1" dirty="0">
              <a:solidFill>
                <a:srgbClr val="003B68"/>
              </a:solidFill>
              <a:latin typeface="Robnei Antique" panose="020B0904030504030204" pitchFamily="34" charset="0"/>
            </a:endParaRPr>
          </a:p>
          <a:p>
            <a:r>
              <a:rPr lang="es-MX" sz="2000" b="1" dirty="0">
                <a:solidFill>
                  <a:srgbClr val="003B68"/>
                </a:solidFill>
                <a:latin typeface="Robnei Antique" panose="020B0904030504030204" pitchFamily="34" charset="0"/>
              </a:rPr>
              <a:t>2611</a:t>
            </a:r>
            <a:endParaRPr lang="es-PE" sz="2000" b="1" dirty="0">
              <a:solidFill>
                <a:srgbClr val="003B68"/>
              </a:solidFill>
              <a:latin typeface="Robnei Antique" panose="020B0904030504030204" pitchFamily="34" charset="0"/>
            </a:endParaRPr>
          </a:p>
        </p:txBody>
      </p:sp>
      <p:pic>
        <p:nvPicPr>
          <p:cNvPr id="37" name="Megaidea.net" descr="https://static.wikia.nocookie.net/mario/images/5/5a/Fire_Princess_Peach_Artwork_-_Super_Mario_3D_World.png/revision/latest/scale-to-width-down/1000?cb=201509082209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91" y="224412"/>
            <a:ext cx="2440412" cy="171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Megaidea.net"/>
          <p:cNvSpPr txBox="1"/>
          <p:nvPr/>
        </p:nvSpPr>
        <p:spPr>
          <a:xfrm>
            <a:off x="1688372" y="2747723"/>
            <a:ext cx="2601994" cy="66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867" dirty="0">
                <a:solidFill>
                  <a:srgbClr val="003B68"/>
                </a:solidFill>
                <a:latin typeface="Robnei Antique" panose="020B0904030504030204" pitchFamily="34" charset="0"/>
              </a:rPr>
              <a:t>Está </a:t>
            </a:r>
          </a:p>
          <a:p>
            <a:pPr algn="ctr"/>
            <a:r>
              <a:rPr lang="es-PE" sz="1867" dirty="0">
                <a:solidFill>
                  <a:srgbClr val="003B68"/>
                </a:solidFill>
                <a:latin typeface="Robnei Antique" panose="020B0904030504030204" pitchFamily="34" charset="0"/>
              </a:rPr>
              <a:t>Cumpliendo sus</a:t>
            </a:r>
          </a:p>
        </p:txBody>
      </p:sp>
      <p:sp>
        <p:nvSpPr>
          <p:cNvPr id="47" name="Megaidea.net"/>
          <p:cNvSpPr txBox="1"/>
          <p:nvPr/>
        </p:nvSpPr>
        <p:spPr>
          <a:xfrm>
            <a:off x="2980235" y="4244662"/>
            <a:ext cx="1842171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133" b="1" dirty="0">
                <a:solidFill>
                  <a:srgbClr val="003B68"/>
                </a:solidFill>
                <a:latin typeface="Robnei Antique" panose="020B0904030504030204" pitchFamily="34" charset="0"/>
              </a:rPr>
              <a:t>17:00 </a:t>
            </a:r>
            <a:r>
              <a:rPr lang="es-PE" sz="2133" b="1" dirty="0" err="1">
                <a:solidFill>
                  <a:srgbClr val="003B68"/>
                </a:solidFill>
                <a:latin typeface="Robnei Antique" panose="020B0904030504030204" pitchFamily="34" charset="0"/>
              </a:rPr>
              <a:t>hrs</a:t>
            </a:r>
            <a:r>
              <a:rPr lang="es-PE" sz="2133" b="1" dirty="0">
                <a:solidFill>
                  <a:srgbClr val="003B68"/>
                </a:solidFill>
                <a:latin typeface="Robnei Antique" panose="020B0904030504030204" pitchFamily="34" charset="0"/>
              </a:rPr>
              <a:t>.</a:t>
            </a:r>
          </a:p>
        </p:txBody>
      </p:sp>
      <p:pic>
        <p:nvPicPr>
          <p:cNvPr id="48" name="Megaidea.ne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2" y="6285101"/>
            <a:ext cx="3390421" cy="2518413"/>
          </a:xfrm>
          <a:prstGeom prst="rect">
            <a:avLst/>
          </a:prstGeom>
        </p:spPr>
      </p:pic>
      <p:pic>
        <p:nvPicPr>
          <p:cNvPr id="49" name="Megaidea.net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409" y="-155675"/>
            <a:ext cx="2506707" cy="3250884"/>
          </a:xfrm>
          <a:prstGeom prst="rect">
            <a:avLst/>
          </a:prstGeom>
        </p:spPr>
      </p:pic>
      <p:sp>
        <p:nvSpPr>
          <p:cNvPr id="50" name="CuadroTexto 3"/>
          <p:cNvSpPr txBox="1"/>
          <p:nvPr/>
        </p:nvSpPr>
        <p:spPr>
          <a:xfrm>
            <a:off x="1078876" y="1307281"/>
            <a:ext cx="3611373" cy="97456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s-PE" sz="5733" b="1" dirty="0">
                <a:ln w="19050">
                  <a:noFill/>
                </a:ln>
                <a:solidFill>
                  <a:srgbClr val="FF0000"/>
                </a:solidFill>
                <a:effectLst>
                  <a:glow rad="76200">
                    <a:schemeClr val="tx1"/>
                  </a:glow>
                </a:effectLst>
                <a:latin typeface="Robnei Super Mario" pitchFamily="2" charset="0"/>
              </a:rPr>
              <a:t>M</a:t>
            </a:r>
            <a:r>
              <a:rPr lang="es-PE" sz="5733" b="1" dirty="0">
                <a:ln w="19050">
                  <a:noFill/>
                </a:ln>
                <a:solidFill>
                  <a:srgbClr val="00B050"/>
                </a:solidFill>
                <a:effectLst>
                  <a:glow rad="76200">
                    <a:schemeClr val="tx1"/>
                  </a:glow>
                </a:effectLst>
                <a:latin typeface="Robnei Super Mario" pitchFamily="2" charset="0"/>
              </a:rPr>
              <a:t>A</a:t>
            </a:r>
            <a:r>
              <a:rPr lang="es-PE" sz="5733" b="1" dirty="0">
                <a:ln w="19050">
                  <a:noFill/>
                </a:ln>
                <a:solidFill>
                  <a:srgbClr val="FFC000"/>
                </a:solidFill>
                <a:effectLst>
                  <a:glow rad="76200">
                    <a:schemeClr val="tx1"/>
                  </a:glow>
                </a:effectLst>
                <a:latin typeface="Robnei Super Mario" pitchFamily="2" charset="0"/>
              </a:rPr>
              <a:t>N</a:t>
            </a:r>
            <a:r>
              <a:rPr lang="es-PE" sz="5733" b="1" dirty="0">
                <a:ln w="19050">
                  <a:noFill/>
                </a:ln>
                <a:solidFill>
                  <a:srgbClr val="0070C0"/>
                </a:solidFill>
                <a:effectLst>
                  <a:glow rad="76200">
                    <a:schemeClr val="tx1"/>
                  </a:glow>
                </a:effectLst>
                <a:latin typeface="Robnei Super Mario" pitchFamily="2" charset="0"/>
              </a:rPr>
              <a:t>U</a:t>
            </a:r>
            <a:r>
              <a:rPr lang="es-PE" sz="5733" b="1" dirty="0">
                <a:ln w="19050">
                  <a:noFill/>
                </a:ln>
                <a:solidFill>
                  <a:srgbClr val="00B050"/>
                </a:solidFill>
                <a:effectLst>
                  <a:glow rad="76200">
                    <a:schemeClr val="tx1"/>
                  </a:glow>
                </a:effectLst>
                <a:latin typeface="Robnei Super Mario" pitchFamily="2" charset="0"/>
              </a:rPr>
              <a:t>E</a:t>
            </a:r>
            <a:r>
              <a:rPr lang="es-PE" sz="5733" b="1" dirty="0">
                <a:ln w="19050">
                  <a:noFill/>
                </a:ln>
                <a:solidFill>
                  <a:srgbClr val="FF0000"/>
                </a:solidFill>
                <a:effectLst>
                  <a:glow rad="76200">
                    <a:schemeClr val="tx1"/>
                  </a:glow>
                </a:effectLst>
                <a:latin typeface="Robnei Super Mario" pitchFamily="2" charset="0"/>
              </a:rPr>
              <a:t>L</a:t>
            </a:r>
          </a:p>
        </p:txBody>
      </p:sp>
      <p:sp>
        <p:nvSpPr>
          <p:cNvPr id="51" name="CuadroTexto 1"/>
          <p:cNvSpPr txBox="1"/>
          <p:nvPr/>
        </p:nvSpPr>
        <p:spPr>
          <a:xfrm>
            <a:off x="930972" y="2037257"/>
            <a:ext cx="3905064" cy="748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s-PE" sz="4267" b="1" dirty="0">
                <a:ln w="19050">
                  <a:noFill/>
                </a:ln>
                <a:solidFill>
                  <a:srgbClr val="0070C0"/>
                </a:solidFill>
                <a:effectLst>
                  <a:glow rad="88900">
                    <a:schemeClr val="tx1"/>
                  </a:glow>
                </a:effectLst>
                <a:latin typeface="Robnei Super Mario" pitchFamily="2" charset="0"/>
              </a:rPr>
              <a:t>S</a:t>
            </a:r>
            <a:r>
              <a:rPr lang="es-PE" sz="4267" b="1" dirty="0">
                <a:ln w="19050">
                  <a:noFill/>
                </a:ln>
                <a:solidFill>
                  <a:srgbClr val="FF0000"/>
                </a:solidFill>
                <a:effectLst>
                  <a:glow rad="88900">
                    <a:schemeClr val="tx1"/>
                  </a:glow>
                </a:effectLst>
                <a:latin typeface="Robnei Super Mario" pitchFamily="2" charset="0"/>
              </a:rPr>
              <a:t>A</a:t>
            </a:r>
            <a:r>
              <a:rPr lang="es-PE" sz="4267" b="1" dirty="0">
                <a:ln w="19050">
                  <a:noFill/>
                </a:ln>
                <a:solidFill>
                  <a:srgbClr val="00B050"/>
                </a:solidFill>
                <a:effectLst>
                  <a:glow rad="88900">
                    <a:schemeClr val="tx1"/>
                  </a:glow>
                </a:effectLst>
                <a:latin typeface="Robnei Super Mario" pitchFamily="2" charset="0"/>
              </a:rPr>
              <a:t>N</a:t>
            </a:r>
            <a:r>
              <a:rPr lang="es-PE" sz="4267" b="1" dirty="0">
                <a:ln w="19050">
                  <a:noFill/>
                </a:ln>
                <a:solidFill>
                  <a:srgbClr val="FFC000"/>
                </a:solidFill>
                <a:effectLst>
                  <a:glow rad="88900">
                    <a:schemeClr val="tx1"/>
                  </a:glow>
                </a:effectLst>
                <a:latin typeface="Robnei Super Mario" pitchFamily="2" charset="0"/>
              </a:rPr>
              <a:t>T</a:t>
            </a:r>
            <a:r>
              <a:rPr lang="es-PE" sz="4267" b="1" dirty="0">
                <a:ln w="19050">
                  <a:noFill/>
                </a:ln>
                <a:solidFill>
                  <a:srgbClr val="0070C0"/>
                </a:solidFill>
                <a:effectLst>
                  <a:glow rad="88900">
                    <a:schemeClr val="tx1"/>
                  </a:glow>
                </a:effectLst>
                <a:latin typeface="Robnei Super Mario" pitchFamily="2" charset="0"/>
              </a:rPr>
              <a:t>I</a:t>
            </a:r>
            <a:r>
              <a:rPr lang="es-PE" sz="4267" b="1" dirty="0">
                <a:ln w="19050">
                  <a:noFill/>
                </a:ln>
                <a:solidFill>
                  <a:srgbClr val="00B050"/>
                </a:solidFill>
                <a:effectLst>
                  <a:glow rad="88900">
                    <a:schemeClr val="tx1"/>
                  </a:glow>
                </a:effectLst>
                <a:latin typeface="Robnei Super Mario" pitchFamily="2" charset="0"/>
              </a:rPr>
              <a:t>A</a:t>
            </a:r>
            <a:r>
              <a:rPr lang="es-PE" sz="4267" b="1" dirty="0">
                <a:ln w="19050">
                  <a:noFill/>
                </a:ln>
                <a:solidFill>
                  <a:srgbClr val="FF0000"/>
                </a:solidFill>
                <a:effectLst>
                  <a:glow rad="88900">
                    <a:schemeClr val="tx1"/>
                  </a:glow>
                </a:effectLst>
                <a:latin typeface="Robnei Super Mario" pitchFamily="2" charset="0"/>
              </a:rPr>
              <a:t>G</a:t>
            </a:r>
            <a:r>
              <a:rPr lang="es-PE" sz="4267" b="1" dirty="0">
                <a:ln w="19050">
                  <a:noFill/>
                </a:ln>
                <a:solidFill>
                  <a:srgbClr val="FFC000"/>
                </a:solidFill>
                <a:effectLst>
                  <a:glow rad="88900">
                    <a:schemeClr val="tx1"/>
                  </a:glow>
                </a:effectLst>
                <a:latin typeface="Robnei Super Mario" pitchFamily="2" charset="0"/>
              </a:rPr>
              <a:t>O</a:t>
            </a:r>
          </a:p>
        </p:txBody>
      </p:sp>
      <p:pic>
        <p:nvPicPr>
          <p:cNvPr id="52" name="Megaidea.ne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342" y="7296513"/>
            <a:ext cx="1404316" cy="1743584"/>
          </a:xfrm>
          <a:prstGeom prst="rect">
            <a:avLst/>
          </a:prstGeom>
        </p:spPr>
      </p:pic>
      <p:pic>
        <p:nvPicPr>
          <p:cNvPr id="53" name="Megaidea.net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0619">
            <a:off x="594969" y="2859513"/>
            <a:ext cx="853485" cy="891845"/>
          </a:xfrm>
          <a:prstGeom prst="rect">
            <a:avLst/>
          </a:prstGeom>
        </p:spPr>
      </p:pic>
      <p:pic>
        <p:nvPicPr>
          <p:cNvPr id="54" name="Megaidea.net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5704">
            <a:off x="163327" y="4929850"/>
            <a:ext cx="1017901" cy="1082189"/>
          </a:xfrm>
          <a:prstGeom prst="rect">
            <a:avLst/>
          </a:prstGeom>
        </p:spPr>
      </p:pic>
      <p:pic>
        <p:nvPicPr>
          <p:cNvPr id="55" name="Megaidea.net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827" y="5378666"/>
            <a:ext cx="2028492" cy="4391179"/>
          </a:xfrm>
          <a:prstGeom prst="rect">
            <a:avLst/>
          </a:prstGeom>
        </p:spPr>
      </p:pic>
      <p:pic>
        <p:nvPicPr>
          <p:cNvPr id="56" name="Megaidea.net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9202">
            <a:off x="2562857" y="602883"/>
            <a:ext cx="819200" cy="87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56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2436</TotalTime>
  <Words>34</Words>
  <Application>Microsoft Office PowerPoint</Application>
  <PresentationFormat>Personalizado</PresentationFormat>
  <Paragraphs>17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Robnei Antique</vt:lpstr>
      <vt:lpstr>Calibri Light</vt:lpstr>
      <vt:lpstr>Robnei Super Mario</vt:lpstr>
      <vt:lpstr>Calibri</vt:lpstr>
      <vt:lpstr>Arial</vt:lpstr>
      <vt:lpstr>Tema de Office</vt:lpstr>
      <vt:lpstr>Presentación de PowerPoint</vt:lpstr>
    </vt:vector>
  </TitlesOfParts>
  <Company>Robnei.CoM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subject>By Robnei</dc:subject>
  <dc:creator>Megaidea.Net</dc:creator>
  <cp:keywords>Super Mario Bros</cp:keywords>
  <cp:lastModifiedBy>i5 10400</cp:lastModifiedBy>
  <cp:revision>301</cp:revision>
  <dcterms:created xsi:type="dcterms:W3CDTF">2018-10-27T00:59:17Z</dcterms:created>
  <dcterms:modified xsi:type="dcterms:W3CDTF">2024-01-11T21:11:29Z</dcterms:modified>
</cp:coreProperties>
</file>