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-Bonifiesta.com" panose="02000506000000020003" pitchFamily="50" charset="0"/>
      <p:regular r:id="rId10"/>
    </p:embeddedFont>
    <p:embeddedFont>
      <p:font typeface="After Night Rob" pitchFamily="2" charset="0"/>
      <p:regular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72"/>
    <a:srgbClr val="FF3B3B"/>
    <a:srgbClr val="E786B4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26/03/2023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5" y="2197939"/>
            <a:ext cx="4295175" cy="4920692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4010575"/>
            <a:ext cx="259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Miercoles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</a:t>
            </a:r>
            <a:b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</a:b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10  de Septiembre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28920" y="5562826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7:00 </a:t>
            </a:r>
            <a:r>
              <a:rPr lang="es-PE" sz="2105" dirty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46410" y="6054017"/>
            <a:ext cx="276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…………….</a:t>
            </a:r>
            <a:endParaRPr lang="es-PE" sz="2000" dirty="0">
              <a:ln w="12700">
                <a:noFill/>
              </a:ln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491936"/>
            <a:ext cx="424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Te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invito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a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mi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Cumpleaños..!!!</a:t>
            </a:r>
          </a:p>
        </p:txBody>
      </p:sp>
      <p:sp>
        <p:nvSpPr>
          <p:cNvPr id="12" name="AutoShape 10"/>
          <p:cNvSpPr>
            <a:spLocks noChangeAspect="1" noChangeArrowheads="1" noTextEdit="1"/>
          </p:cNvSpPr>
          <p:nvPr/>
        </p:nvSpPr>
        <p:spPr bwMode="auto">
          <a:xfrm>
            <a:off x="5073650" y="2020888"/>
            <a:ext cx="50403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9491" y="270428"/>
            <a:ext cx="2949973" cy="2904933"/>
          </a:xfrm>
          <a:prstGeom prst="rect">
            <a:avLst/>
          </a:prstGeom>
        </p:spPr>
      </p:pic>
      <p:pic>
        <p:nvPicPr>
          <p:cNvPr id="2" name="Bonifiesta.com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3"/>
          <a:stretch/>
        </p:blipFill>
        <p:spPr>
          <a:xfrm>
            <a:off x="2606383" y="413702"/>
            <a:ext cx="2780343" cy="2343352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31" y="10440"/>
            <a:ext cx="2285548" cy="2476648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294938" y="2047915"/>
            <a:ext cx="4423737" cy="1080582"/>
            <a:chOff x="5084763" y="2022476"/>
            <a:chExt cx="5022850" cy="1163638"/>
          </a:xfrm>
        </p:grpSpPr>
        <p:sp>
          <p:nvSpPr>
            <p:cNvPr id="27" name="Bonifiesta.com"/>
            <p:cNvSpPr>
              <a:spLocks/>
            </p:cNvSpPr>
            <p:nvPr/>
          </p:nvSpPr>
          <p:spPr bwMode="auto">
            <a:xfrm>
              <a:off x="5084763" y="2093913"/>
              <a:ext cx="825500" cy="1036638"/>
            </a:xfrm>
            <a:custGeom>
              <a:avLst/>
              <a:gdLst>
                <a:gd name="T0" fmla="*/ 0 w 1041"/>
                <a:gd name="T1" fmla="*/ 448 h 1306"/>
                <a:gd name="T2" fmla="*/ 231 w 1041"/>
                <a:gd name="T3" fmla="*/ 774 h 1306"/>
                <a:gd name="T4" fmla="*/ 0 w 1041"/>
                <a:gd name="T5" fmla="*/ 1306 h 1306"/>
                <a:gd name="T6" fmla="*/ 1034 w 1041"/>
                <a:gd name="T7" fmla="*/ 709 h 1306"/>
                <a:gd name="T8" fmla="*/ 1041 w 1041"/>
                <a:gd name="T9" fmla="*/ 46 h 1306"/>
                <a:gd name="T10" fmla="*/ 1041 w 1041"/>
                <a:gd name="T11" fmla="*/ 44 h 1306"/>
                <a:gd name="T12" fmla="*/ 1041 w 1041"/>
                <a:gd name="T13" fmla="*/ 38 h 1306"/>
                <a:gd name="T14" fmla="*/ 1040 w 1041"/>
                <a:gd name="T15" fmla="*/ 29 h 1306"/>
                <a:gd name="T16" fmla="*/ 1036 w 1041"/>
                <a:gd name="T17" fmla="*/ 19 h 1306"/>
                <a:gd name="T18" fmla="*/ 1024 w 1041"/>
                <a:gd name="T19" fmla="*/ 11 h 1306"/>
                <a:gd name="T20" fmla="*/ 1009 w 1041"/>
                <a:gd name="T21" fmla="*/ 4 h 1306"/>
                <a:gd name="T22" fmla="*/ 984 w 1041"/>
                <a:gd name="T23" fmla="*/ 0 h 1306"/>
                <a:gd name="T24" fmla="*/ 961 w 1041"/>
                <a:gd name="T25" fmla="*/ 2 h 1306"/>
                <a:gd name="T26" fmla="*/ 934 w 1041"/>
                <a:gd name="T27" fmla="*/ 6 h 1306"/>
                <a:gd name="T28" fmla="*/ 909 w 1041"/>
                <a:gd name="T29" fmla="*/ 13 h 1306"/>
                <a:gd name="T30" fmla="*/ 884 w 1041"/>
                <a:gd name="T31" fmla="*/ 25 h 1306"/>
                <a:gd name="T32" fmla="*/ 861 w 1041"/>
                <a:gd name="T33" fmla="*/ 34 h 1306"/>
                <a:gd name="T34" fmla="*/ 839 w 1041"/>
                <a:gd name="T35" fmla="*/ 44 h 1306"/>
                <a:gd name="T36" fmla="*/ 824 w 1041"/>
                <a:gd name="T37" fmla="*/ 54 h 1306"/>
                <a:gd name="T38" fmla="*/ 813 w 1041"/>
                <a:gd name="T39" fmla="*/ 60 h 1306"/>
                <a:gd name="T40" fmla="*/ 809 w 1041"/>
                <a:gd name="T41" fmla="*/ 62 h 1306"/>
                <a:gd name="T42" fmla="*/ 0 w 1041"/>
                <a:gd name="T43" fmla="*/ 448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306">
                  <a:moveTo>
                    <a:pt x="0" y="448"/>
                  </a:moveTo>
                  <a:lnTo>
                    <a:pt x="231" y="774"/>
                  </a:lnTo>
                  <a:lnTo>
                    <a:pt x="0" y="1306"/>
                  </a:lnTo>
                  <a:lnTo>
                    <a:pt x="1034" y="709"/>
                  </a:lnTo>
                  <a:lnTo>
                    <a:pt x="1041" y="46"/>
                  </a:lnTo>
                  <a:lnTo>
                    <a:pt x="1041" y="44"/>
                  </a:lnTo>
                  <a:lnTo>
                    <a:pt x="1041" y="38"/>
                  </a:lnTo>
                  <a:lnTo>
                    <a:pt x="1040" y="29"/>
                  </a:lnTo>
                  <a:lnTo>
                    <a:pt x="1036" y="19"/>
                  </a:lnTo>
                  <a:lnTo>
                    <a:pt x="1024" y="11"/>
                  </a:lnTo>
                  <a:lnTo>
                    <a:pt x="1009" y="4"/>
                  </a:lnTo>
                  <a:lnTo>
                    <a:pt x="984" y="0"/>
                  </a:lnTo>
                  <a:lnTo>
                    <a:pt x="961" y="2"/>
                  </a:lnTo>
                  <a:lnTo>
                    <a:pt x="934" y="6"/>
                  </a:lnTo>
                  <a:lnTo>
                    <a:pt x="909" y="13"/>
                  </a:lnTo>
                  <a:lnTo>
                    <a:pt x="884" y="25"/>
                  </a:lnTo>
                  <a:lnTo>
                    <a:pt x="861" y="34"/>
                  </a:lnTo>
                  <a:lnTo>
                    <a:pt x="839" y="44"/>
                  </a:lnTo>
                  <a:lnTo>
                    <a:pt x="824" y="54"/>
                  </a:lnTo>
                  <a:lnTo>
                    <a:pt x="813" y="60"/>
                  </a:lnTo>
                  <a:lnTo>
                    <a:pt x="809" y="62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Bonifiesta.com"/>
            <p:cNvSpPr>
              <a:spLocks/>
            </p:cNvSpPr>
            <p:nvPr/>
          </p:nvSpPr>
          <p:spPr bwMode="auto">
            <a:xfrm>
              <a:off x="9259888" y="2106613"/>
              <a:ext cx="847725" cy="1028700"/>
            </a:xfrm>
            <a:custGeom>
              <a:avLst/>
              <a:gdLst>
                <a:gd name="T0" fmla="*/ 8 w 1068"/>
                <a:gd name="T1" fmla="*/ 226 h 1296"/>
                <a:gd name="T2" fmla="*/ 8 w 1068"/>
                <a:gd name="T3" fmla="*/ 218 h 1296"/>
                <a:gd name="T4" fmla="*/ 6 w 1068"/>
                <a:gd name="T5" fmla="*/ 201 h 1296"/>
                <a:gd name="T6" fmla="*/ 4 w 1068"/>
                <a:gd name="T7" fmla="*/ 178 h 1296"/>
                <a:gd name="T8" fmla="*/ 2 w 1068"/>
                <a:gd name="T9" fmla="*/ 149 h 1296"/>
                <a:gd name="T10" fmla="*/ 0 w 1068"/>
                <a:gd name="T11" fmla="*/ 120 h 1296"/>
                <a:gd name="T12" fmla="*/ 0 w 1068"/>
                <a:gd name="T13" fmla="*/ 89 h 1296"/>
                <a:gd name="T14" fmla="*/ 0 w 1068"/>
                <a:gd name="T15" fmla="*/ 60 h 1296"/>
                <a:gd name="T16" fmla="*/ 2 w 1068"/>
                <a:gd name="T17" fmla="*/ 35 h 1296"/>
                <a:gd name="T18" fmla="*/ 6 w 1068"/>
                <a:gd name="T19" fmla="*/ 16 h 1296"/>
                <a:gd name="T20" fmla="*/ 14 w 1068"/>
                <a:gd name="T21" fmla="*/ 6 h 1296"/>
                <a:gd name="T22" fmla="*/ 27 w 1068"/>
                <a:gd name="T23" fmla="*/ 2 h 1296"/>
                <a:gd name="T24" fmla="*/ 48 w 1068"/>
                <a:gd name="T25" fmla="*/ 0 h 1296"/>
                <a:gd name="T26" fmla="*/ 75 w 1068"/>
                <a:gd name="T27" fmla="*/ 2 h 1296"/>
                <a:gd name="T28" fmla="*/ 106 w 1068"/>
                <a:gd name="T29" fmla="*/ 6 h 1296"/>
                <a:gd name="T30" fmla="*/ 139 w 1068"/>
                <a:gd name="T31" fmla="*/ 12 h 1296"/>
                <a:gd name="T32" fmla="*/ 174 w 1068"/>
                <a:gd name="T33" fmla="*/ 21 h 1296"/>
                <a:gd name="T34" fmla="*/ 206 w 1068"/>
                <a:gd name="T35" fmla="*/ 29 h 1296"/>
                <a:gd name="T36" fmla="*/ 237 w 1068"/>
                <a:gd name="T37" fmla="*/ 41 h 1296"/>
                <a:gd name="T38" fmla="*/ 266 w 1068"/>
                <a:gd name="T39" fmla="*/ 50 h 1296"/>
                <a:gd name="T40" fmla="*/ 281 w 1068"/>
                <a:gd name="T41" fmla="*/ 58 h 1296"/>
                <a:gd name="T42" fmla="*/ 304 w 1068"/>
                <a:gd name="T43" fmla="*/ 68 h 1296"/>
                <a:gd name="T44" fmla="*/ 333 w 1068"/>
                <a:gd name="T45" fmla="*/ 83 h 1296"/>
                <a:gd name="T46" fmla="*/ 370 w 1068"/>
                <a:gd name="T47" fmla="*/ 101 h 1296"/>
                <a:gd name="T48" fmla="*/ 412 w 1068"/>
                <a:gd name="T49" fmla="*/ 120 h 1296"/>
                <a:gd name="T50" fmla="*/ 458 w 1068"/>
                <a:gd name="T51" fmla="*/ 143 h 1296"/>
                <a:gd name="T52" fmla="*/ 506 w 1068"/>
                <a:gd name="T53" fmla="*/ 168 h 1296"/>
                <a:gd name="T54" fmla="*/ 558 w 1068"/>
                <a:gd name="T55" fmla="*/ 193 h 1296"/>
                <a:gd name="T56" fmla="*/ 612 w 1068"/>
                <a:gd name="T57" fmla="*/ 220 h 1296"/>
                <a:gd name="T58" fmla="*/ 668 w 1068"/>
                <a:gd name="T59" fmla="*/ 246 h 1296"/>
                <a:gd name="T60" fmla="*/ 722 w 1068"/>
                <a:gd name="T61" fmla="*/ 273 h 1296"/>
                <a:gd name="T62" fmla="*/ 776 w 1068"/>
                <a:gd name="T63" fmla="*/ 300 h 1296"/>
                <a:gd name="T64" fmla="*/ 828 w 1068"/>
                <a:gd name="T65" fmla="*/ 325 h 1296"/>
                <a:gd name="T66" fmla="*/ 876 w 1068"/>
                <a:gd name="T67" fmla="*/ 350 h 1296"/>
                <a:gd name="T68" fmla="*/ 922 w 1068"/>
                <a:gd name="T69" fmla="*/ 373 h 1296"/>
                <a:gd name="T70" fmla="*/ 962 w 1068"/>
                <a:gd name="T71" fmla="*/ 392 h 1296"/>
                <a:gd name="T72" fmla="*/ 997 w 1068"/>
                <a:gd name="T73" fmla="*/ 410 h 1296"/>
                <a:gd name="T74" fmla="*/ 1026 w 1068"/>
                <a:gd name="T75" fmla="*/ 425 h 1296"/>
                <a:gd name="T76" fmla="*/ 1049 w 1068"/>
                <a:gd name="T77" fmla="*/ 435 h 1296"/>
                <a:gd name="T78" fmla="*/ 1063 w 1068"/>
                <a:gd name="T79" fmla="*/ 443 h 1296"/>
                <a:gd name="T80" fmla="*/ 1068 w 1068"/>
                <a:gd name="T81" fmla="*/ 444 h 1296"/>
                <a:gd name="T82" fmla="*/ 835 w 1068"/>
                <a:gd name="T83" fmla="*/ 740 h 1296"/>
                <a:gd name="T84" fmla="*/ 1034 w 1068"/>
                <a:gd name="T85" fmla="*/ 1296 h 1296"/>
                <a:gd name="T86" fmla="*/ 487 w 1068"/>
                <a:gd name="T87" fmla="*/ 993 h 1296"/>
                <a:gd name="T88" fmla="*/ 48 w 1068"/>
                <a:gd name="T89" fmla="*/ 748 h 1296"/>
                <a:gd name="T90" fmla="*/ 8 w 1068"/>
                <a:gd name="T91" fmla="*/ 22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8" h="1296">
                  <a:moveTo>
                    <a:pt x="8" y="226"/>
                  </a:moveTo>
                  <a:lnTo>
                    <a:pt x="8" y="218"/>
                  </a:lnTo>
                  <a:lnTo>
                    <a:pt x="6" y="201"/>
                  </a:lnTo>
                  <a:lnTo>
                    <a:pt x="4" y="178"/>
                  </a:lnTo>
                  <a:lnTo>
                    <a:pt x="2" y="149"/>
                  </a:lnTo>
                  <a:lnTo>
                    <a:pt x="0" y="120"/>
                  </a:lnTo>
                  <a:lnTo>
                    <a:pt x="0" y="89"/>
                  </a:lnTo>
                  <a:lnTo>
                    <a:pt x="0" y="60"/>
                  </a:lnTo>
                  <a:lnTo>
                    <a:pt x="2" y="35"/>
                  </a:lnTo>
                  <a:lnTo>
                    <a:pt x="6" y="16"/>
                  </a:lnTo>
                  <a:lnTo>
                    <a:pt x="14" y="6"/>
                  </a:lnTo>
                  <a:lnTo>
                    <a:pt x="27" y="2"/>
                  </a:lnTo>
                  <a:lnTo>
                    <a:pt x="48" y="0"/>
                  </a:lnTo>
                  <a:lnTo>
                    <a:pt x="75" y="2"/>
                  </a:lnTo>
                  <a:lnTo>
                    <a:pt x="106" y="6"/>
                  </a:lnTo>
                  <a:lnTo>
                    <a:pt x="139" y="12"/>
                  </a:lnTo>
                  <a:lnTo>
                    <a:pt x="174" y="21"/>
                  </a:lnTo>
                  <a:lnTo>
                    <a:pt x="206" y="29"/>
                  </a:lnTo>
                  <a:lnTo>
                    <a:pt x="237" y="41"/>
                  </a:lnTo>
                  <a:lnTo>
                    <a:pt x="266" y="50"/>
                  </a:lnTo>
                  <a:lnTo>
                    <a:pt x="281" y="58"/>
                  </a:lnTo>
                  <a:lnTo>
                    <a:pt x="304" y="68"/>
                  </a:lnTo>
                  <a:lnTo>
                    <a:pt x="333" y="83"/>
                  </a:lnTo>
                  <a:lnTo>
                    <a:pt x="370" y="101"/>
                  </a:lnTo>
                  <a:lnTo>
                    <a:pt x="412" y="120"/>
                  </a:lnTo>
                  <a:lnTo>
                    <a:pt x="458" y="143"/>
                  </a:lnTo>
                  <a:lnTo>
                    <a:pt x="506" y="168"/>
                  </a:lnTo>
                  <a:lnTo>
                    <a:pt x="558" y="193"/>
                  </a:lnTo>
                  <a:lnTo>
                    <a:pt x="612" y="220"/>
                  </a:lnTo>
                  <a:lnTo>
                    <a:pt x="668" y="246"/>
                  </a:lnTo>
                  <a:lnTo>
                    <a:pt x="722" y="273"/>
                  </a:lnTo>
                  <a:lnTo>
                    <a:pt x="776" y="300"/>
                  </a:lnTo>
                  <a:lnTo>
                    <a:pt x="828" y="325"/>
                  </a:lnTo>
                  <a:lnTo>
                    <a:pt x="876" y="350"/>
                  </a:lnTo>
                  <a:lnTo>
                    <a:pt x="922" y="373"/>
                  </a:lnTo>
                  <a:lnTo>
                    <a:pt x="962" y="392"/>
                  </a:lnTo>
                  <a:lnTo>
                    <a:pt x="997" y="410"/>
                  </a:lnTo>
                  <a:lnTo>
                    <a:pt x="1026" y="425"/>
                  </a:lnTo>
                  <a:lnTo>
                    <a:pt x="1049" y="435"/>
                  </a:lnTo>
                  <a:lnTo>
                    <a:pt x="1063" y="443"/>
                  </a:lnTo>
                  <a:lnTo>
                    <a:pt x="1068" y="444"/>
                  </a:lnTo>
                  <a:lnTo>
                    <a:pt x="835" y="740"/>
                  </a:lnTo>
                  <a:lnTo>
                    <a:pt x="1034" y="1296"/>
                  </a:lnTo>
                  <a:lnTo>
                    <a:pt x="487" y="993"/>
                  </a:lnTo>
                  <a:lnTo>
                    <a:pt x="48" y="748"/>
                  </a:lnTo>
                  <a:lnTo>
                    <a:pt x="8" y="226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Bonifiesta.com"/>
            <p:cNvSpPr>
              <a:spLocks/>
            </p:cNvSpPr>
            <p:nvPr/>
          </p:nvSpPr>
          <p:spPr bwMode="auto">
            <a:xfrm>
              <a:off x="5476875" y="2170113"/>
              <a:ext cx="433388" cy="400050"/>
            </a:xfrm>
            <a:custGeom>
              <a:avLst/>
              <a:gdLst>
                <a:gd name="T0" fmla="*/ 50 w 546"/>
                <a:gd name="T1" fmla="*/ 501 h 505"/>
                <a:gd name="T2" fmla="*/ 48 w 546"/>
                <a:gd name="T3" fmla="*/ 497 h 505"/>
                <a:gd name="T4" fmla="*/ 42 w 546"/>
                <a:gd name="T5" fmla="*/ 485 h 505"/>
                <a:gd name="T6" fmla="*/ 35 w 546"/>
                <a:gd name="T7" fmla="*/ 470 h 505"/>
                <a:gd name="T8" fmla="*/ 27 w 546"/>
                <a:gd name="T9" fmla="*/ 450 h 505"/>
                <a:gd name="T10" fmla="*/ 17 w 546"/>
                <a:gd name="T11" fmla="*/ 427 h 505"/>
                <a:gd name="T12" fmla="*/ 10 w 546"/>
                <a:gd name="T13" fmla="*/ 404 h 505"/>
                <a:gd name="T14" fmla="*/ 4 w 546"/>
                <a:gd name="T15" fmla="*/ 383 h 505"/>
                <a:gd name="T16" fmla="*/ 2 w 546"/>
                <a:gd name="T17" fmla="*/ 362 h 505"/>
                <a:gd name="T18" fmla="*/ 0 w 546"/>
                <a:gd name="T19" fmla="*/ 340 h 505"/>
                <a:gd name="T20" fmla="*/ 0 w 546"/>
                <a:gd name="T21" fmla="*/ 319 h 505"/>
                <a:gd name="T22" fmla="*/ 2 w 546"/>
                <a:gd name="T23" fmla="*/ 300 h 505"/>
                <a:gd name="T24" fmla="*/ 10 w 546"/>
                <a:gd name="T25" fmla="*/ 280 h 505"/>
                <a:gd name="T26" fmla="*/ 21 w 546"/>
                <a:gd name="T27" fmla="*/ 261 h 505"/>
                <a:gd name="T28" fmla="*/ 40 w 546"/>
                <a:gd name="T29" fmla="*/ 244 h 505"/>
                <a:gd name="T30" fmla="*/ 69 w 546"/>
                <a:gd name="T31" fmla="*/ 230 h 505"/>
                <a:gd name="T32" fmla="*/ 96 w 546"/>
                <a:gd name="T33" fmla="*/ 219 h 505"/>
                <a:gd name="T34" fmla="*/ 133 w 546"/>
                <a:gd name="T35" fmla="*/ 205 h 505"/>
                <a:gd name="T36" fmla="*/ 177 w 546"/>
                <a:gd name="T37" fmla="*/ 190 h 505"/>
                <a:gd name="T38" fmla="*/ 223 w 546"/>
                <a:gd name="T39" fmla="*/ 174 h 505"/>
                <a:gd name="T40" fmla="*/ 273 w 546"/>
                <a:gd name="T41" fmla="*/ 159 h 505"/>
                <a:gd name="T42" fmla="*/ 321 w 546"/>
                <a:gd name="T43" fmla="*/ 141 h 505"/>
                <a:gd name="T44" fmla="*/ 366 w 546"/>
                <a:gd name="T45" fmla="*/ 124 h 505"/>
                <a:gd name="T46" fmla="*/ 406 w 546"/>
                <a:gd name="T47" fmla="*/ 109 h 505"/>
                <a:gd name="T48" fmla="*/ 439 w 546"/>
                <a:gd name="T49" fmla="*/ 95 h 505"/>
                <a:gd name="T50" fmla="*/ 462 w 546"/>
                <a:gd name="T51" fmla="*/ 83 h 505"/>
                <a:gd name="T52" fmla="*/ 487 w 546"/>
                <a:gd name="T53" fmla="*/ 64 h 505"/>
                <a:gd name="T54" fmla="*/ 508 w 546"/>
                <a:gd name="T55" fmla="*/ 45 h 505"/>
                <a:gd name="T56" fmla="*/ 525 w 546"/>
                <a:gd name="T57" fmla="*/ 27 h 505"/>
                <a:gd name="T58" fmla="*/ 537 w 546"/>
                <a:gd name="T59" fmla="*/ 14 h 505"/>
                <a:gd name="T60" fmla="*/ 545 w 546"/>
                <a:gd name="T61" fmla="*/ 4 h 505"/>
                <a:gd name="T62" fmla="*/ 546 w 546"/>
                <a:gd name="T63" fmla="*/ 0 h 505"/>
                <a:gd name="T64" fmla="*/ 543 w 546"/>
                <a:gd name="T65" fmla="*/ 277 h 505"/>
                <a:gd name="T66" fmla="*/ 539 w 546"/>
                <a:gd name="T67" fmla="*/ 279 h 505"/>
                <a:gd name="T68" fmla="*/ 525 w 546"/>
                <a:gd name="T69" fmla="*/ 286 h 505"/>
                <a:gd name="T70" fmla="*/ 506 w 546"/>
                <a:gd name="T71" fmla="*/ 300 h 505"/>
                <a:gd name="T72" fmla="*/ 479 w 546"/>
                <a:gd name="T73" fmla="*/ 315 h 505"/>
                <a:gd name="T74" fmla="*/ 448 w 546"/>
                <a:gd name="T75" fmla="*/ 333 h 505"/>
                <a:gd name="T76" fmla="*/ 414 w 546"/>
                <a:gd name="T77" fmla="*/ 354 h 505"/>
                <a:gd name="T78" fmla="*/ 377 w 546"/>
                <a:gd name="T79" fmla="*/ 375 h 505"/>
                <a:gd name="T80" fmla="*/ 339 w 546"/>
                <a:gd name="T81" fmla="*/ 396 h 505"/>
                <a:gd name="T82" fmla="*/ 300 w 546"/>
                <a:gd name="T83" fmla="*/ 418 h 505"/>
                <a:gd name="T84" fmla="*/ 262 w 546"/>
                <a:gd name="T85" fmla="*/ 439 h 505"/>
                <a:gd name="T86" fmla="*/ 225 w 546"/>
                <a:gd name="T87" fmla="*/ 456 h 505"/>
                <a:gd name="T88" fmla="*/ 192 w 546"/>
                <a:gd name="T89" fmla="*/ 472 h 505"/>
                <a:gd name="T90" fmla="*/ 164 w 546"/>
                <a:gd name="T91" fmla="*/ 483 h 505"/>
                <a:gd name="T92" fmla="*/ 140 w 546"/>
                <a:gd name="T93" fmla="*/ 491 h 505"/>
                <a:gd name="T94" fmla="*/ 112 w 546"/>
                <a:gd name="T95" fmla="*/ 499 h 505"/>
                <a:gd name="T96" fmla="*/ 89 w 546"/>
                <a:gd name="T97" fmla="*/ 503 h 505"/>
                <a:gd name="T98" fmla="*/ 71 w 546"/>
                <a:gd name="T99" fmla="*/ 505 h 505"/>
                <a:gd name="T100" fmla="*/ 62 w 546"/>
                <a:gd name="T101" fmla="*/ 505 h 505"/>
                <a:gd name="T102" fmla="*/ 54 w 546"/>
                <a:gd name="T103" fmla="*/ 505 h 505"/>
                <a:gd name="T104" fmla="*/ 52 w 546"/>
                <a:gd name="T105" fmla="*/ 503 h 505"/>
                <a:gd name="T106" fmla="*/ 50 w 546"/>
                <a:gd name="T107" fmla="*/ 501 h 505"/>
                <a:gd name="T108" fmla="*/ 50 w 546"/>
                <a:gd name="T109" fmla="*/ 50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6" h="505">
                  <a:moveTo>
                    <a:pt x="50" y="501"/>
                  </a:moveTo>
                  <a:lnTo>
                    <a:pt x="48" y="497"/>
                  </a:lnTo>
                  <a:lnTo>
                    <a:pt x="42" y="485"/>
                  </a:lnTo>
                  <a:lnTo>
                    <a:pt x="35" y="470"/>
                  </a:lnTo>
                  <a:lnTo>
                    <a:pt x="27" y="450"/>
                  </a:lnTo>
                  <a:lnTo>
                    <a:pt x="17" y="427"/>
                  </a:lnTo>
                  <a:lnTo>
                    <a:pt x="10" y="404"/>
                  </a:lnTo>
                  <a:lnTo>
                    <a:pt x="4" y="383"/>
                  </a:lnTo>
                  <a:lnTo>
                    <a:pt x="2" y="362"/>
                  </a:lnTo>
                  <a:lnTo>
                    <a:pt x="0" y="340"/>
                  </a:lnTo>
                  <a:lnTo>
                    <a:pt x="0" y="319"/>
                  </a:lnTo>
                  <a:lnTo>
                    <a:pt x="2" y="300"/>
                  </a:lnTo>
                  <a:lnTo>
                    <a:pt x="10" y="280"/>
                  </a:lnTo>
                  <a:lnTo>
                    <a:pt x="21" y="261"/>
                  </a:lnTo>
                  <a:lnTo>
                    <a:pt x="40" y="244"/>
                  </a:lnTo>
                  <a:lnTo>
                    <a:pt x="69" y="230"/>
                  </a:lnTo>
                  <a:lnTo>
                    <a:pt x="96" y="219"/>
                  </a:lnTo>
                  <a:lnTo>
                    <a:pt x="133" y="205"/>
                  </a:lnTo>
                  <a:lnTo>
                    <a:pt x="177" y="190"/>
                  </a:lnTo>
                  <a:lnTo>
                    <a:pt x="223" y="174"/>
                  </a:lnTo>
                  <a:lnTo>
                    <a:pt x="273" y="159"/>
                  </a:lnTo>
                  <a:lnTo>
                    <a:pt x="321" y="141"/>
                  </a:lnTo>
                  <a:lnTo>
                    <a:pt x="366" y="124"/>
                  </a:lnTo>
                  <a:lnTo>
                    <a:pt x="406" y="109"/>
                  </a:lnTo>
                  <a:lnTo>
                    <a:pt x="439" y="95"/>
                  </a:lnTo>
                  <a:lnTo>
                    <a:pt x="462" y="83"/>
                  </a:lnTo>
                  <a:lnTo>
                    <a:pt x="487" y="64"/>
                  </a:lnTo>
                  <a:lnTo>
                    <a:pt x="508" y="45"/>
                  </a:lnTo>
                  <a:lnTo>
                    <a:pt x="525" y="27"/>
                  </a:lnTo>
                  <a:lnTo>
                    <a:pt x="537" y="14"/>
                  </a:lnTo>
                  <a:lnTo>
                    <a:pt x="545" y="4"/>
                  </a:lnTo>
                  <a:lnTo>
                    <a:pt x="546" y="0"/>
                  </a:lnTo>
                  <a:lnTo>
                    <a:pt x="543" y="277"/>
                  </a:lnTo>
                  <a:lnTo>
                    <a:pt x="539" y="279"/>
                  </a:lnTo>
                  <a:lnTo>
                    <a:pt x="525" y="286"/>
                  </a:lnTo>
                  <a:lnTo>
                    <a:pt x="506" y="300"/>
                  </a:lnTo>
                  <a:lnTo>
                    <a:pt x="479" y="315"/>
                  </a:lnTo>
                  <a:lnTo>
                    <a:pt x="448" y="333"/>
                  </a:lnTo>
                  <a:lnTo>
                    <a:pt x="414" y="354"/>
                  </a:lnTo>
                  <a:lnTo>
                    <a:pt x="377" y="375"/>
                  </a:lnTo>
                  <a:lnTo>
                    <a:pt x="339" y="396"/>
                  </a:lnTo>
                  <a:lnTo>
                    <a:pt x="300" y="418"/>
                  </a:lnTo>
                  <a:lnTo>
                    <a:pt x="262" y="439"/>
                  </a:lnTo>
                  <a:lnTo>
                    <a:pt x="225" y="456"/>
                  </a:lnTo>
                  <a:lnTo>
                    <a:pt x="192" y="472"/>
                  </a:lnTo>
                  <a:lnTo>
                    <a:pt x="164" y="483"/>
                  </a:lnTo>
                  <a:lnTo>
                    <a:pt x="140" y="491"/>
                  </a:lnTo>
                  <a:lnTo>
                    <a:pt x="112" y="499"/>
                  </a:lnTo>
                  <a:lnTo>
                    <a:pt x="89" y="503"/>
                  </a:lnTo>
                  <a:lnTo>
                    <a:pt x="71" y="505"/>
                  </a:lnTo>
                  <a:lnTo>
                    <a:pt x="62" y="505"/>
                  </a:lnTo>
                  <a:lnTo>
                    <a:pt x="54" y="505"/>
                  </a:lnTo>
                  <a:lnTo>
                    <a:pt x="52" y="503"/>
                  </a:lnTo>
                  <a:lnTo>
                    <a:pt x="50" y="501"/>
                  </a:lnTo>
                  <a:lnTo>
                    <a:pt x="50" y="50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Bonifiesta.com"/>
            <p:cNvSpPr>
              <a:spLocks/>
            </p:cNvSpPr>
            <p:nvPr/>
          </p:nvSpPr>
          <p:spPr bwMode="auto">
            <a:xfrm>
              <a:off x="9259888" y="2141538"/>
              <a:ext cx="463550" cy="393700"/>
            </a:xfrm>
            <a:custGeom>
              <a:avLst/>
              <a:gdLst>
                <a:gd name="T0" fmla="*/ 23 w 583"/>
                <a:gd name="T1" fmla="*/ 5 h 494"/>
                <a:gd name="T2" fmla="*/ 41 w 583"/>
                <a:gd name="T3" fmla="*/ 15 h 494"/>
                <a:gd name="T4" fmla="*/ 66 w 583"/>
                <a:gd name="T5" fmla="*/ 29 h 494"/>
                <a:gd name="T6" fmla="*/ 97 w 583"/>
                <a:gd name="T7" fmla="*/ 46 h 494"/>
                <a:gd name="T8" fmla="*/ 133 w 583"/>
                <a:gd name="T9" fmla="*/ 65 h 494"/>
                <a:gd name="T10" fmla="*/ 175 w 583"/>
                <a:gd name="T11" fmla="*/ 88 h 494"/>
                <a:gd name="T12" fmla="*/ 218 w 583"/>
                <a:gd name="T13" fmla="*/ 112 h 494"/>
                <a:gd name="T14" fmla="*/ 264 w 583"/>
                <a:gd name="T15" fmla="*/ 139 h 494"/>
                <a:gd name="T16" fmla="*/ 310 w 583"/>
                <a:gd name="T17" fmla="*/ 166 h 494"/>
                <a:gd name="T18" fmla="*/ 356 w 583"/>
                <a:gd name="T19" fmla="*/ 193 h 494"/>
                <a:gd name="T20" fmla="*/ 403 w 583"/>
                <a:gd name="T21" fmla="*/ 220 h 494"/>
                <a:gd name="T22" fmla="*/ 445 w 583"/>
                <a:gd name="T23" fmla="*/ 247 h 494"/>
                <a:gd name="T24" fmla="*/ 483 w 583"/>
                <a:gd name="T25" fmla="*/ 274 h 494"/>
                <a:gd name="T26" fmla="*/ 518 w 583"/>
                <a:gd name="T27" fmla="*/ 299 h 494"/>
                <a:gd name="T28" fmla="*/ 545 w 583"/>
                <a:gd name="T29" fmla="*/ 322 h 494"/>
                <a:gd name="T30" fmla="*/ 566 w 583"/>
                <a:gd name="T31" fmla="*/ 343 h 494"/>
                <a:gd name="T32" fmla="*/ 580 w 583"/>
                <a:gd name="T33" fmla="*/ 363 h 494"/>
                <a:gd name="T34" fmla="*/ 583 w 583"/>
                <a:gd name="T35" fmla="*/ 378 h 494"/>
                <a:gd name="T36" fmla="*/ 576 w 583"/>
                <a:gd name="T37" fmla="*/ 399 h 494"/>
                <a:gd name="T38" fmla="*/ 558 w 583"/>
                <a:gd name="T39" fmla="*/ 421 h 494"/>
                <a:gd name="T40" fmla="*/ 535 w 583"/>
                <a:gd name="T41" fmla="*/ 438 h 494"/>
                <a:gd name="T42" fmla="*/ 506 w 583"/>
                <a:gd name="T43" fmla="*/ 454 h 494"/>
                <a:gd name="T44" fmla="*/ 476 w 583"/>
                <a:gd name="T45" fmla="*/ 469 h 494"/>
                <a:gd name="T46" fmla="*/ 443 w 583"/>
                <a:gd name="T47" fmla="*/ 481 h 494"/>
                <a:gd name="T48" fmla="*/ 412 w 583"/>
                <a:gd name="T49" fmla="*/ 488 h 494"/>
                <a:gd name="T50" fmla="*/ 383 w 583"/>
                <a:gd name="T51" fmla="*/ 494 h 494"/>
                <a:gd name="T52" fmla="*/ 364 w 583"/>
                <a:gd name="T53" fmla="*/ 494 h 494"/>
                <a:gd name="T54" fmla="*/ 339 w 583"/>
                <a:gd name="T55" fmla="*/ 490 h 494"/>
                <a:gd name="T56" fmla="*/ 308 w 583"/>
                <a:gd name="T57" fmla="*/ 483 h 494"/>
                <a:gd name="T58" fmla="*/ 274 w 583"/>
                <a:gd name="T59" fmla="*/ 473 h 494"/>
                <a:gd name="T60" fmla="*/ 235 w 583"/>
                <a:gd name="T61" fmla="*/ 461 h 494"/>
                <a:gd name="T62" fmla="*/ 197 w 583"/>
                <a:gd name="T63" fmla="*/ 446 h 494"/>
                <a:gd name="T64" fmla="*/ 160 w 583"/>
                <a:gd name="T65" fmla="*/ 432 h 494"/>
                <a:gd name="T66" fmla="*/ 124 w 583"/>
                <a:gd name="T67" fmla="*/ 419 h 494"/>
                <a:gd name="T68" fmla="*/ 93 w 583"/>
                <a:gd name="T69" fmla="*/ 405 h 494"/>
                <a:gd name="T70" fmla="*/ 64 w 583"/>
                <a:gd name="T71" fmla="*/ 394 h 494"/>
                <a:gd name="T72" fmla="*/ 43 w 583"/>
                <a:gd name="T73" fmla="*/ 384 h 494"/>
                <a:gd name="T74" fmla="*/ 29 w 583"/>
                <a:gd name="T75" fmla="*/ 378 h 494"/>
                <a:gd name="T76" fmla="*/ 23 w 583"/>
                <a:gd name="T77" fmla="*/ 376 h 494"/>
                <a:gd name="T78" fmla="*/ 23 w 583"/>
                <a:gd name="T79" fmla="*/ 371 h 494"/>
                <a:gd name="T80" fmla="*/ 22 w 583"/>
                <a:gd name="T81" fmla="*/ 351 h 494"/>
                <a:gd name="T82" fmla="*/ 20 w 583"/>
                <a:gd name="T83" fmla="*/ 324 h 494"/>
                <a:gd name="T84" fmla="*/ 18 w 583"/>
                <a:gd name="T85" fmla="*/ 289 h 494"/>
                <a:gd name="T86" fmla="*/ 14 w 583"/>
                <a:gd name="T87" fmla="*/ 249 h 494"/>
                <a:gd name="T88" fmla="*/ 12 w 583"/>
                <a:gd name="T89" fmla="*/ 206 h 494"/>
                <a:gd name="T90" fmla="*/ 8 w 583"/>
                <a:gd name="T91" fmla="*/ 164 h 494"/>
                <a:gd name="T92" fmla="*/ 6 w 583"/>
                <a:gd name="T93" fmla="*/ 121 h 494"/>
                <a:gd name="T94" fmla="*/ 4 w 583"/>
                <a:gd name="T95" fmla="*/ 85 h 494"/>
                <a:gd name="T96" fmla="*/ 2 w 583"/>
                <a:gd name="T97" fmla="*/ 54 h 494"/>
                <a:gd name="T98" fmla="*/ 0 w 583"/>
                <a:gd name="T99" fmla="*/ 32 h 494"/>
                <a:gd name="T100" fmla="*/ 0 w 583"/>
                <a:gd name="T101" fmla="*/ 21 h 494"/>
                <a:gd name="T102" fmla="*/ 0 w 583"/>
                <a:gd name="T103" fmla="*/ 11 h 494"/>
                <a:gd name="T104" fmla="*/ 0 w 583"/>
                <a:gd name="T105" fmla="*/ 5 h 494"/>
                <a:gd name="T106" fmla="*/ 2 w 583"/>
                <a:gd name="T107" fmla="*/ 2 h 494"/>
                <a:gd name="T108" fmla="*/ 2 w 583"/>
                <a:gd name="T109" fmla="*/ 2 h 494"/>
                <a:gd name="T110" fmla="*/ 4 w 583"/>
                <a:gd name="T111" fmla="*/ 0 h 494"/>
                <a:gd name="T112" fmla="*/ 6 w 583"/>
                <a:gd name="T113" fmla="*/ 0 h 494"/>
                <a:gd name="T114" fmla="*/ 10 w 583"/>
                <a:gd name="T115" fmla="*/ 0 h 494"/>
                <a:gd name="T116" fmla="*/ 14 w 583"/>
                <a:gd name="T117" fmla="*/ 2 h 494"/>
                <a:gd name="T118" fmla="*/ 18 w 583"/>
                <a:gd name="T119" fmla="*/ 3 h 494"/>
                <a:gd name="T120" fmla="*/ 22 w 583"/>
                <a:gd name="T121" fmla="*/ 3 h 494"/>
                <a:gd name="T122" fmla="*/ 23 w 583"/>
                <a:gd name="T123" fmla="*/ 5 h 494"/>
                <a:gd name="T124" fmla="*/ 23 w 583"/>
                <a:gd name="T125" fmla="*/ 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494">
                  <a:moveTo>
                    <a:pt x="23" y="5"/>
                  </a:moveTo>
                  <a:lnTo>
                    <a:pt x="41" y="15"/>
                  </a:lnTo>
                  <a:lnTo>
                    <a:pt x="66" y="29"/>
                  </a:lnTo>
                  <a:lnTo>
                    <a:pt x="97" y="46"/>
                  </a:lnTo>
                  <a:lnTo>
                    <a:pt x="133" y="65"/>
                  </a:lnTo>
                  <a:lnTo>
                    <a:pt x="175" y="88"/>
                  </a:lnTo>
                  <a:lnTo>
                    <a:pt x="218" y="112"/>
                  </a:lnTo>
                  <a:lnTo>
                    <a:pt x="264" y="139"/>
                  </a:lnTo>
                  <a:lnTo>
                    <a:pt x="310" y="166"/>
                  </a:lnTo>
                  <a:lnTo>
                    <a:pt x="356" y="193"/>
                  </a:lnTo>
                  <a:lnTo>
                    <a:pt x="403" y="220"/>
                  </a:lnTo>
                  <a:lnTo>
                    <a:pt x="445" y="247"/>
                  </a:lnTo>
                  <a:lnTo>
                    <a:pt x="483" y="274"/>
                  </a:lnTo>
                  <a:lnTo>
                    <a:pt x="518" y="299"/>
                  </a:lnTo>
                  <a:lnTo>
                    <a:pt x="545" y="322"/>
                  </a:lnTo>
                  <a:lnTo>
                    <a:pt x="566" y="343"/>
                  </a:lnTo>
                  <a:lnTo>
                    <a:pt x="580" y="363"/>
                  </a:lnTo>
                  <a:lnTo>
                    <a:pt x="583" y="378"/>
                  </a:lnTo>
                  <a:lnTo>
                    <a:pt x="576" y="399"/>
                  </a:lnTo>
                  <a:lnTo>
                    <a:pt x="558" y="421"/>
                  </a:lnTo>
                  <a:lnTo>
                    <a:pt x="535" y="438"/>
                  </a:lnTo>
                  <a:lnTo>
                    <a:pt x="506" y="454"/>
                  </a:lnTo>
                  <a:lnTo>
                    <a:pt x="476" y="469"/>
                  </a:lnTo>
                  <a:lnTo>
                    <a:pt x="443" y="481"/>
                  </a:lnTo>
                  <a:lnTo>
                    <a:pt x="412" y="488"/>
                  </a:lnTo>
                  <a:lnTo>
                    <a:pt x="383" y="494"/>
                  </a:lnTo>
                  <a:lnTo>
                    <a:pt x="364" y="494"/>
                  </a:lnTo>
                  <a:lnTo>
                    <a:pt x="339" y="490"/>
                  </a:lnTo>
                  <a:lnTo>
                    <a:pt x="308" y="483"/>
                  </a:lnTo>
                  <a:lnTo>
                    <a:pt x="274" y="473"/>
                  </a:lnTo>
                  <a:lnTo>
                    <a:pt x="235" y="461"/>
                  </a:lnTo>
                  <a:lnTo>
                    <a:pt x="197" y="446"/>
                  </a:lnTo>
                  <a:lnTo>
                    <a:pt x="160" y="432"/>
                  </a:lnTo>
                  <a:lnTo>
                    <a:pt x="124" y="419"/>
                  </a:lnTo>
                  <a:lnTo>
                    <a:pt x="93" y="405"/>
                  </a:lnTo>
                  <a:lnTo>
                    <a:pt x="64" y="394"/>
                  </a:lnTo>
                  <a:lnTo>
                    <a:pt x="43" y="384"/>
                  </a:lnTo>
                  <a:lnTo>
                    <a:pt x="29" y="378"/>
                  </a:lnTo>
                  <a:lnTo>
                    <a:pt x="23" y="376"/>
                  </a:lnTo>
                  <a:lnTo>
                    <a:pt x="23" y="371"/>
                  </a:lnTo>
                  <a:lnTo>
                    <a:pt x="22" y="351"/>
                  </a:lnTo>
                  <a:lnTo>
                    <a:pt x="20" y="324"/>
                  </a:lnTo>
                  <a:lnTo>
                    <a:pt x="18" y="289"/>
                  </a:lnTo>
                  <a:lnTo>
                    <a:pt x="14" y="249"/>
                  </a:lnTo>
                  <a:lnTo>
                    <a:pt x="12" y="206"/>
                  </a:lnTo>
                  <a:lnTo>
                    <a:pt x="8" y="164"/>
                  </a:lnTo>
                  <a:lnTo>
                    <a:pt x="6" y="121"/>
                  </a:lnTo>
                  <a:lnTo>
                    <a:pt x="4" y="85"/>
                  </a:lnTo>
                  <a:lnTo>
                    <a:pt x="2" y="5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Bonifiesta.com"/>
            <p:cNvSpPr>
              <a:spLocks/>
            </p:cNvSpPr>
            <p:nvPr/>
          </p:nvSpPr>
          <p:spPr bwMode="auto">
            <a:xfrm>
              <a:off x="5476875" y="2022476"/>
              <a:ext cx="4233863" cy="1163638"/>
            </a:xfrm>
            <a:custGeom>
              <a:avLst/>
              <a:gdLst>
                <a:gd name="T0" fmla="*/ 56 w 5334"/>
                <a:gd name="T1" fmla="*/ 558 h 1466"/>
                <a:gd name="T2" fmla="*/ 144 w 5334"/>
                <a:gd name="T3" fmla="*/ 558 h 1466"/>
                <a:gd name="T4" fmla="*/ 381 w 5334"/>
                <a:gd name="T5" fmla="*/ 471 h 1466"/>
                <a:gd name="T6" fmla="*/ 912 w 5334"/>
                <a:gd name="T7" fmla="*/ 284 h 1466"/>
                <a:gd name="T8" fmla="*/ 1482 w 5334"/>
                <a:gd name="T9" fmla="*/ 139 h 1466"/>
                <a:gd name="T10" fmla="*/ 2072 w 5334"/>
                <a:gd name="T11" fmla="*/ 42 h 1466"/>
                <a:gd name="T12" fmla="*/ 2663 w 5334"/>
                <a:gd name="T13" fmla="*/ 0 h 1466"/>
                <a:gd name="T14" fmla="*/ 3235 w 5334"/>
                <a:gd name="T15" fmla="*/ 21 h 1466"/>
                <a:gd name="T16" fmla="*/ 3704 w 5334"/>
                <a:gd name="T17" fmla="*/ 98 h 1466"/>
                <a:gd name="T18" fmla="*/ 4020 w 5334"/>
                <a:gd name="T19" fmla="*/ 174 h 1466"/>
                <a:gd name="T20" fmla="*/ 4308 w 5334"/>
                <a:gd name="T21" fmla="*/ 253 h 1466"/>
                <a:gd name="T22" fmla="*/ 4557 w 5334"/>
                <a:gd name="T23" fmla="*/ 330 h 1466"/>
                <a:gd name="T24" fmla="*/ 4753 w 5334"/>
                <a:gd name="T25" fmla="*/ 394 h 1466"/>
                <a:gd name="T26" fmla="*/ 4880 w 5334"/>
                <a:gd name="T27" fmla="*/ 440 h 1466"/>
                <a:gd name="T28" fmla="*/ 4924 w 5334"/>
                <a:gd name="T29" fmla="*/ 458 h 1466"/>
                <a:gd name="T30" fmla="*/ 4970 w 5334"/>
                <a:gd name="T31" fmla="*/ 467 h 1466"/>
                <a:gd name="T32" fmla="*/ 5078 w 5334"/>
                <a:gd name="T33" fmla="*/ 493 h 1466"/>
                <a:gd name="T34" fmla="*/ 5203 w 5334"/>
                <a:gd name="T35" fmla="*/ 525 h 1466"/>
                <a:gd name="T36" fmla="*/ 5301 w 5334"/>
                <a:gd name="T37" fmla="*/ 558 h 1466"/>
                <a:gd name="T38" fmla="*/ 5332 w 5334"/>
                <a:gd name="T39" fmla="*/ 591 h 1466"/>
                <a:gd name="T40" fmla="*/ 5334 w 5334"/>
                <a:gd name="T41" fmla="*/ 690 h 1466"/>
                <a:gd name="T42" fmla="*/ 5332 w 5334"/>
                <a:gd name="T43" fmla="*/ 852 h 1466"/>
                <a:gd name="T44" fmla="*/ 5324 w 5334"/>
                <a:gd name="T45" fmla="*/ 1043 h 1466"/>
                <a:gd name="T46" fmla="*/ 5317 w 5334"/>
                <a:gd name="T47" fmla="*/ 1225 h 1466"/>
                <a:gd name="T48" fmla="*/ 5311 w 5334"/>
                <a:gd name="T49" fmla="*/ 1360 h 1466"/>
                <a:gd name="T50" fmla="*/ 5309 w 5334"/>
                <a:gd name="T51" fmla="*/ 1414 h 1466"/>
                <a:gd name="T52" fmla="*/ 5297 w 5334"/>
                <a:gd name="T53" fmla="*/ 1439 h 1466"/>
                <a:gd name="T54" fmla="*/ 5261 w 5334"/>
                <a:gd name="T55" fmla="*/ 1466 h 1466"/>
                <a:gd name="T56" fmla="*/ 5201 w 5334"/>
                <a:gd name="T57" fmla="*/ 1451 h 1466"/>
                <a:gd name="T58" fmla="*/ 5082 w 5334"/>
                <a:gd name="T59" fmla="*/ 1412 h 1466"/>
                <a:gd name="T60" fmla="*/ 4938 w 5334"/>
                <a:gd name="T61" fmla="*/ 1360 h 1466"/>
                <a:gd name="T62" fmla="*/ 4801 w 5334"/>
                <a:gd name="T63" fmla="*/ 1312 h 1466"/>
                <a:gd name="T64" fmla="*/ 4709 w 5334"/>
                <a:gd name="T65" fmla="*/ 1277 h 1466"/>
                <a:gd name="T66" fmla="*/ 4485 w 5334"/>
                <a:gd name="T67" fmla="*/ 1196 h 1466"/>
                <a:gd name="T68" fmla="*/ 3895 w 5334"/>
                <a:gd name="T69" fmla="*/ 1028 h 1466"/>
                <a:gd name="T70" fmla="*/ 3315 w 5334"/>
                <a:gd name="T71" fmla="*/ 941 h 1466"/>
                <a:gd name="T72" fmla="*/ 2732 w 5334"/>
                <a:gd name="T73" fmla="*/ 918 h 1466"/>
                <a:gd name="T74" fmla="*/ 2128 w 5334"/>
                <a:gd name="T75" fmla="*/ 946 h 1466"/>
                <a:gd name="T76" fmla="*/ 1638 w 5334"/>
                <a:gd name="T77" fmla="*/ 997 h 1466"/>
                <a:gd name="T78" fmla="*/ 1414 w 5334"/>
                <a:gd name="T79" fmla="*/ 1037 h 1466"/>
                <a:gd name="T80" fmla="*/ 1187 w 5334"/>
                <a:gd name="T81" fmla="*/ 1095 h 1466"/>
                <a:gd name="T82" fmla="*/ 970 w 5334"/>
                <a:gd name="T83" fmla="*/ 1159 h 1466"/>
                <a:gd name="T84" fmla="*/ 785 w 5334"/>
                <a:gd name="T85" fmla="*/ 1219 h 1466"/>
                <a:gd name="T86" fmla="*/ 648 w 5334"/>
                <a:gd name="T87" fmla="*/ 1265 h 1466"/>
                <a:gd name="T88" fmla="*/ 579 w 5334"/>
                <a:gd name="T89" fmla="*/ 1290 h 1466"/>
                <a:gd name="T90" fmla="*/ 556 w 5334"/>
                <a:gd name="T91" fmla="*/ 1298 h 1466"/>
                <a:gd name="T92" fmla="*/ 470 w 5334"/>
                <a:gd name="T93" fmla="*/ 1331 h 1466"/>
                <a:gd name="T94" fmla="*/ 350 w 5334"/>
                <a:gd name="T95" fmla="*/ 1373 h 1466"/>
                <a:gd name="T96" fmla="*/ 231 w 5334"/>
                <a:gd name="T97" fmla="*/ 1416 h 1466"/>
                <a:gd name="T98" fmla="*/ 148 w 5334"/>
                <a:gd name="T99" fmla="*/ 1445 h 1466"/>
                <a:gd name="T100" fmla="*/ 81 w 5334"/>
                <a:gd name="T101" fmla="*/ 1462 h 1466"/>
                <a:gd name="T102" fmla="*/ 27 w 5334"/>
                <a:gd name="T103" fmla="*/ 1445 h 1466"/>
                <a:gd name="T104" fmla="*/ 13 w 5334"/>
                <a:gd name="T105" fmla="*/ 1366 h 1466"/>
                <a:gd name="T106" fmla="*/ 12 w 5334"/>
                <a:gd name="T107" fmla="*/ 1269 h 1466"/>
                <a:gd name="T108" fmla="*/ 13 w 5334"/>
                <a:gd name="T109" fmla="*/ 122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34" h="1466">
                  <a:moveTo>
                    <a:pt x="31" y="552"/>
                  </a:moveTo>
                  <a:lnTo>
                    <a:pt x="38" y="554"/>
                  </a:lnTo>
                  <a:lnTo>
                    <a:pt x="56" y="558"/>
                  </a:lnTo>
                  <a:lnTo>
                    <a:pt x="81" y="560"/>
                  </a:lnTo>
                  <a:lnTo>
                    <a:pt x="112" y="562"/>
                  </a:lnTo>
                  <a:lnTo>
                    <a:pt x="144" y="558"/>
                  </a:lnTo>
                  <a:lnTo>
                    <a:pt x="179" y="552"/>
                  </a:lnTo>
                  <a:lnTo>
                    <a:pt x="216" y="541"/>
                  </a:lnTo>
                  <a:lnTo>
                    <a:pt x="381" y="471"/>
                  </a:lnTo>
                  <a:lnTo>
                    <a:pt x="552" y="404"/>
                  </a:lnTo>
                  <a:lnTo>
                    <a:pt x="729" y="342"/>
                  </a:lnTo>
                  <a:lnTo>
                    <a:pt x="912" y="284"/>
                  </a:lnTo>
                  <a:lnTo>
                    <a:pt x="1099" y="232"/>
                  </a:lnTo>
                  <a:lnTo>
                    <a:pt x="1289" y="182"/>
                  </a:lnTo>
                  <a:lnTo>
                    <a:pt x="1482" y="139"/>
                  </a:lnTo>
                  <a:lnTo>
                    <a:pt x="1678" y="100"/>
                  </a:lnTo>
                  <a:lnTo>
                    <a:pt x="1874" y="68"/>
                  </a:lnTo>
                  <a:lnTo>
                    <a:pt x="2072" y="42"/>
                  </a:lnTo>
                  <a:lnTo>
                    <a:pt x="2271" y="21"/>
                  </a:lnTo>
                  <a:lnTo>
                    <a:pt x="2467" y="8"/>
                  </a:lnTo>
                  <a:lnTo>
                    <a:pt x="2663" y="0"/>
                  </a:lnTo>
                  <a:lnTo>
                    <a:pt x="2858" y="0"/>
                  </a:lnTo>
                  <a:lnTo>
                    <a:pt x="3048" y="8"/>
                  </a:lnTo>
                  <a:lnTo>
                    <a:pt x="3235" y="21"/>
                  </a:lnTo>
                  <a:lnTo>
                    <a:pt x="3417" y="44"/>
                  </a:lnTo>
                  <a:lnTo>
                    <a:pt x="3594" y="75"/>
                  </a:lnTo>
                  <a:lnTo>
                    <a:pt x="3704" y="98"/>
                  </a:lnTo>
                  <a:lnTo>
                    <a:pt x="3810" y="122"/>
                  </a:lnTo>
                  <a:lnTo>
                    <a:pt x="3916" y="147"/>
                  </a:lnTo>
                  <a:lnTo>
                    <a:pt x="4020" y="174"/>
                  </a:lnTo>
                  <a:lnTo>
                    <a:pt x="4118" y="199"/>
                  </a:lnTo>
                  <a:lnTo>
                    <a:pt x="4216" y="226"/>
                  </a:lnTo>
                  <a:lnTo>
                    <a:pt x="4308" y="253"/>
                  </a:lnTo>
                  <a:lnTo>
                    <a:pt x="4397" y="280"/>
                  </a:lnTo>
                  <a:lnTo>
                    <a:pt x="4480" y="305"/>
                  </a:lnTo>
                  <a:lnTo>
                    <a:pt x="4557" y="330"/>
                  </a:lnTo>
                  <a:lnTo>
                    <a:pt x="4628" y="353"/>
                  </a:lnTo>
                  <a:lnTo>
                    <a:pt x="4693" y="375"/>
                  </a:lnTo>
                  <a:lnTo>
                    <a:pt x="4753" y="394"/>
                  </a:lnTo>
                  <a:lnTo>
                    <a:pt x="4803" y="413"/>
                  </a:lnTo>
                  <a:lnTo>
                    <a:pt x="4845" y="427"/>
                  </a:lnTo>
                  <a:lnTo>
                    <a:pt x="4880" y="440"/>
                  </a:lnTo>
                  <a:lnTo>
                    <a:pt x="4905" y="450"/>
                  </a:lnTo>
                  <a:lnTo>
                    <a:pt x="4920" y="456"/>
                  </a:lnTo>
                  <a:lnTo>
                    <a:pt x="4924" y="458"/>
                  </a:lnTo>
                  <a:lnTo>
                    <a:pt x="4930" y="458"/>
                  </a:lnTo>
                  <a:lnTo>
                    <a:pt x="4945" y="462"/>
                  </a:lnTo>
                  <a:lnTo>
                    <a:pt x="4970" y="467"/>
                  </a:lnTo>
                  <a:lnTo>
                    <a:pt x="5001" y="473"/>
                  </a:lnTo>
                  <a:lnTo>
                    <a:pt x="5038" y="483"/>
                  </a:lnTo>
                  <a:lnTo>
                    <a:pt x="5078" y="493"/>
                  </a:lnTo>
                  <a:lnTo>
                    <a:pt x="5120" y="502"/>
                  </a:lnTo>
                  <a:lnTo>
                    <a:pt x="5161" y="514"/>
                  </a:lnTo>
                  <a:lnTo>
                    <a:pt x="5203" y="525"/>
                  </a:lnTo>
                  <a:lnTo>
                    <a:pt x="5240" y="537"/>
                  </a:lnTo>
                  <a:lnTo>
                    <a:pt x="5274" y="549"/>
                  </a:lnTo>
                  <a:lnTo>
                    <a:pt x="5301" y="558"/>
                  </a:lnTo>
                  <a:lnTo>
                    <a:pt x="5321" y="570"/>
                  </a:lnTo>
                  <a:lnTo>
                    <a:pt x="5328" y="578"/>
                  </a:lnTo>
                  <a:lnTo>
                    <a:pt x="5332" y="591"/>
                  </a:lnTo>
                  <a:lnTo>
                    <a:pt x="5334" y="614"/>
                  </a:lnTo>
                  <a:lnTo>
                    <a:pt x="5334" y="647"/>
                  </a:lnTo>
                  <a:lnTo>
                    <a:pt x="5334" y="690"/>
                  </a:lnTo>
                  <a:lnTo>
                    <a:pt x="5334" y="738"/>
                  </a:lnTo>
                  <a:lnTo>
                    <a:pt x="5332" y="794"/>
                  </a:lnTo>
                  <a:lnTo>
                    <a:pt x="5332" y="852"/>
                  </a:lnTo>
                  <a:lnTo>
                    <a:pt x="5330" y="914"/>
                  </a:lnTo>
                  <a:lnTo>
                    <a:pt x="5326" y="979"/>
                  </a:lnTo>
                  <a:lnTo>
                    <a:pt x="5324" y="1043"/>
                  </a:lnTo>
                  <a:lnTo>
                    <a:pt x="5322" y="1107"/>
                  </a:lnTo>
                  <a:lnTo>
                    <a:pt x="5321" y="1167"/>
                  </a:lnTo>
                  <a:lnTo>
                    <a:pt x="5317" y="1225"/>
                  </a:lnTo>
                  <a:lnTo>
                    <a:pt x="5315" y="1277"/>
                  </a:lnTo>
                  <a:lnTo>
                    <a:pt x="5313" y="1323"/>
                  </a:lnTo>
                  <a:lnTo>
                    <a:pt x="5311" y="1360"/>
                  </a:lnTo>
                  <a:lnTo>
                    <a:pt x="5309" y="1389"/>
                  </a:lnTo>
                  <a:lnTo>
                    <a:pt x="5309" y="1408"/>
                  </a:lnTo>
                  <a:lnTo>
                    <a:pt x="5309" y="1414"/>
                  </a:lnTo>
                  <a:lnTo>
                    <a:pt x="5307" y="1418"/>
                  </a:lnTo>
                  <a:lnTo>
                    <a:pt x="5303" y="1428"/>
                  </a:lnTo>
                  <a:lnTo>
                    <a:pt x="5297" y="1439"/>
                  </a:lnTo>
                  <a:lnTo>
                    <a:pt x="5288" y="1451"/>
                  </a:lnTo>
                  <a:lnTo>
                    <a:pt x="5276" y="1460"/>
                  </a:lnTo>
                  <a:lnTo>
                    <a:pt x="5261" y="1466"/>
                  </a:lnTo>
                  <a:lnTo>
                    <a:pt x="5251" y="1464"/>
                  </a:lnTo>
                  <a:lnTo>
                    <a:pt x="5230" y="1458"/>
                  </a:lnTo>
                  <a:lnTo>
                    <a:pt x="5201" y="1451"/>
                  </a:lnTo>
                  <a:lnTo>
                    <a:pt x="5167" y="1439"/>
                  </a:lnTo>
                  <a:lnTo>
                    <a:pt x="5126" y="1426"/>
                  </a:lnTo>
                  <a:lnTo>
                    <a:pt x="5082" y="1412"/>
                  </a:lnTo>
                  <a:lnTo>
                    <a:pt x="5036" y="1395"/>
                  </a:lnTo>
                  <a:lnTo>
                    <a:pt x="4986" y="1377"/>
                  </a:lnTo>
                  <a:lnTo>
                    <a:pt x="4938" y="1360"/>
                  </a:lnTo>
                  <a:lnTo>
                    <a:pt x="4890" y="1343"/>
                  </a:lnTo>
                  <a:lnTo>
                    <a:pt x="4843" y="1327"/>
                  </a:lnTo>
                  <a:lnTo>
                    <a:pt x="4801" y="1312"/>
                  </a:lnTo>
                  <a:lnTo>
                    <a:pt x="4764" y="1298"/>
                  </a:lnTo>
                  <a:lnTo>
                    <a:pt x="4732" y="1286"/>
                  </a:lnTo>
                  <a:lnTo>
                    <a:pt x="4709" y="1277"/>
                  </a:lnTo>
                  <a:lnTo>
                    <a:pt x="4693" y="1273"/>
                  </a:lnTo>
                  <a:lnTo>
                    <a:pt x="4687" y="1271"/>
                  </a:lnTo>
                  <a:lnTo>
                    <a:pt x="4485" y="1196"/>
                  </a:lnTo>
                  <a:lnTo>
                    <a:pt x="4285" y="1130"/>
                  </a:lnTo>
                  <a:lnTo>
                    <a:pt x="4089" y="1074"/>
                  </a:lnTo>
                  <a:lnTo>
                    <a:pt x="3895" y="1028"/>
                  </a:lnTo>
                  <a:lnTo>
                    <a:pt x="3700" y="991"/>
                  </a:lnTo>
                  <a:lnTo>
                    <a:pt x="3508" y="962"/>
                  </a:lnTo>
                  <a:lnTo>
                    <a:pt x="3315" y="941"/>
                  </a:lnTo>
                  <a:lnTo>
                    <a:pt x="3121" y="925"/>
                  </a:lnTo>
                  <a:lnTo>
                    <a:pt x="2927" y="919"/>
                  </a:lnTo>
                  <a:lnTo>
                    <a:pt x="2732" y="918"/>
                  </a:lnTo>
                  <a:lnTo>
                    <a:pt x="2534" y="921"/>
                  </a:lnTo>
                  <a:lnTo>
                    <a:pt x="2332" y="931"/>
                  </a:lnTo>
                  <a:lnTo>
                    <a:pt x="2128" y="946"/>
                  </a:lnTo>
                  <a:lnTo>
                    <a:pt x="1920" y="964"/>
                  </a:lnTo>
                  <a:lnTo>
                    <a:pt x="1709" y="987"/>
                  </a:lnTo>
                  <a:lnTo>
                    <a:pt x="1638" y="997"/>
                  </a:lnTo>
                  <a:lnTo>
                    <a:pt x="1566" y="1008"/>
                  </a:lnTo>
                  <a:lnTo>
                    <a:pt x="1491" y="1022"/>
                  </a:lnTo>
                  <a:lnTo>
                    <a:pt x="1414" y="1037"/>
                  </a:lnTo>
                  <a:lnTo>
                    <a:pt x="1339" y="1057"/>
                  </a:lnTo>
                  <a:lnTo>
                    <a:pt x="1262" y="1076"/>
                  </a:lnTo>
                  <a:lnTo>
                    <a:pt x="1187" y="1095"/>
                  </a:lnTo>
                  <a:lnTo>
                    <a:pt x="1112" y="1116"/>
                  </a:lnTo>
                  <a:lnTo>
                    <a:pt x="1039" y="1138"/>
                  </a:lnTo>
                  <a:lnTo>
                    <a:pt x="970" y="1159"/>
                  </a:lnTo>
                  <a:lnTo>
                    <a:pt x="904" y="1178"/>
                  </a:lnTo>
                  <a:lnTo>
                    <a:pt x="843" y="1200"/>
                  </a:lnTo>
                  <a:lnTo>
                    <a:pt x="785" y="1219"/>
                  </a:lnTo>
                  <a:lnTo>
                    <a:pt x="733" y="1236"/>
                  </a:lnTo>
                  <a:lnTo>
                    <a:pt x="687" y="1252"/>
                  </a:lnTo>
                  <a:lnTo>
                    <a:pt x="648" y="1265"/>
                  </a:lnTo>
                  <a:lnTo>
                    <a:pt x="618" y="1277"/>
                  </a:lnTo>
                  <a:lnTo>
                    <a:pt x="595" y="1285"/>
                  </a:lnTo>
                  <a:lnTo>
                    <a:pt x="579" y="1290"/>
                  </a:lnTo>
                  <a:lnTo>
                    <a:pt x="575" y="1292"/>
                  </a:lnTo>
                  <a:lnTo>
                    <a:pt x="570" y="1294"/>
                  </a:lnTo>
                  <a:lnTo>
                    <a:pt x="556" y="1298"/>
                  </a:lnTo>
                  <a:lnTo>
                    <a:pt x="533" y="1308"/>
                  </a:lnTo>
                  <a:lnTo>
                    <a:pt x="504" y="1317"/>
                  </a:lnTo>
                  <a:lnTo>
                    <a:pt x="470" y="1331"/>
                  </a:lnTo>
                  <a:lnTo>
                    <a:pt x="433" y="1344"/>
                  </a:lnTo>
                  <a:lnTo>
                    <a:pt x="393" y="1358"/>
                  </a:lnTo>
                  <a:lnTo>
                    <a:pt x="350" y="1373"/>
                  </a:lnTo>
                  <a:lnTo>
                    <a:pt x="308" y="1389"/>
                  </a:lnTo>
                  <a:lnTo>
                    <a:pt x="267" y="1402"/>
                  </a:lnTo>
                  <a:lnTo>
                    <a:pt x="231" y="1416"/>
                  </a:lnTo>
                  <a:lnTo>
                    <a:pt x="198" y="1428"/>
                  </a:lnTo>
                  <a:lnTo>
                    <a:pt x="169" y="1437"/>
                  </a:lnTo>
                  <a:lnTo>
                    <a:pt x="148" y="1445"/>
                  </a:lnTo>
                  <a:lnTo>
                    <a:pt x="137" y="1447"/>
                  </a:lnTo>
                  <a:lnTo>
                    <a:pt x="106" y="1456"/>
                  </a:lnTo>
                  <a:lnTo>
                    <a:pt x="81" y="1462"/>
                  </a:lnTo>
                  <a:lnTo>
                    <a:pt x="58" y="1464"/>
                  </a:lnTo>
                  <a:lnTo>
                    <a:pt x="35" y="1456"/>
                  </a:lnTo>
                  <a:lnTo>
                    <a:pt x="27" y="1445"/>
                  </a:lnTo>
                  <a:lnTo>
                    <a:pt x="21" y="1426"/>
                  </a:lnTo>
                  <a:lnTo>
                    <a:pt x="17" y="1399"/>
                  </a:lnTo>
                  <a:lnTo>
                    <a:pt x="13" y="1366"/>
                  </a:lnTo>
                  <a:lnTo>
                    <a:pt x="13" y="1333"/>
                  </a:lnTo>
                  <a:lnTo>
                    <a:pt x="12" y="1300"/>
                  </a:lnTo>
                  <a:lnTo>
                    <a:pt x="12" y="1269"/>
                  </a:lnTo>
                  <a:lnTo>
                    <a:pt x="13" y="1244"/>
                  </a:lnTo>
                  <a:lnTo>
                    <a:pt x="13" y="1229"/>
                  </a:lnTo>
                  <a:lnTo>
                    <a:pt x="13" y="1223"/>
                  </a:lnTo>
                  <a:lnTo>
                    <a:pt x="0" y="541"/>
                  </a:lnTo>
                  <a:lnTo>
                    <a:pt x="31" y="55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sp>
        <p:nvSpPr>
          <p:cNvPr id="35" name="www.bonifiesta.com"/>
          <p:cNvSpPr txBox="1"/>
          <p:nvPr/>
        </p:nvSpPr>
        <p:spPr>
          <a:xfrm>
            <a:off x="1140869" y="2582401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700" dirty="0" smtClean="0">
                <a:solidFill>
                  <a:schemeClr val="bg1"/>
                </a:solidFill>
                <a:latin typeface="After Night Rob" pitchFamily="2" charset="0"/>
              </a:rPr>
              <a:t>Victoria</a:t>
            </a:r>
            <a:endParaRPr lang="es-PE" sz="4700" dirty="0">
              <a:solidFill>
                <a:schemeClr val="bg1"/>
              </a:solidFill>
              <a:latin typeface="After Night Rob" pitchFamily="2" charset="0"/>
            </a:endParaRPr>
          </a:p>
        </p:txBody>
      </p:sp>
      <p:sp>
        <p:nvSpPr>
          <p:cNvPr id="36" name="Bonifiesta.com"/>
          <p:cNvSpPr txBox="1"/>
          <p:nvPr/>
        </p:nvSpPr>
        <p:spPr>
          <a:xfrm>
            <a:off x="1324103" y="2826708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2B2872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3 Añitos</a:t>
            </a:r>
            <a:endParaRPr lang="es-PE" sz="2700" dirty="0">
              <a:solidFill>
                <a:srgbClr val="2B2872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7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0"/>
          <a:stretch/>
        </p:blipFill>
        <p:spPr>
          <a:xfrm>
            <a:off x="3599590" y="4302660"/>
            <a:ext cx="1448659" cy="2961116"/>
          </a:xfrm>
          <a:prstGeom prst="rect">
            <a:avLst/>
          </a:prstGeom>
        </p:spPr>
      </p:pic>
      <p:pic>
        <p:nvPicPr>
          <p:cNvPr id="9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9650" y="4559300"/>
            <a:ext cx="1617871" cy="2654645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-40269" y="6709241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rgbClr val="C0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800" b="1" dirty="0">
              <a:solidFill>
                <a:srgbClr val="C0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5" grpId="0"/>
      <p:bldP spid="35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</TotalTime>
  <Words>19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Porky's</vt:lpstr>
      <vt:lpstr>Calibri Light</vt:lpstr>
      <vt:lpstr>Calibri</vt:lpstr>
      <vt:lpstr>Lobster-Bonifiesta.com</vt:lpstr>
      <vt:lpstr>After Night Rob</vt:lpstr>
      <vt:lpstr>Arial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Megaidea.Net</dc:creator>
  <cp:keywords>Super Hero Girls</cp:keywords>
  <cp:lastModifiedBy>User</cp:lastModifiedBy>
  <cp:revision>155</cp:revision>
  <dcterms:created xsi:type="dcterms:W3CDTF">2018-10-27T00:59:17Z</dcterms:created>
  <dcterms:modified xsi:type="dcterms:W3CDTF">2023-03-26T22:43:16Z</dcterms:modified>
</cp:coreProperties>
</file>