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3959225" cy="5580063"/>
  <p:notesSz cx="6858000" cy="9144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Humanst521 UBd BT" panose="020B0A03020203020204" pitchFamily="34" charset="0"/>
      <p:regular r:id="rId6"/>
    </p:embeddedFont>
    <p:embeddedFont>
      <p:font typeface="GROBOLD" panose="0200060303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vantGarde Md BT" panose="020B0602020202020204"/>
      <p:regular r:id="rId12"/>
      <p: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E610F"/>
    <a:srgbClr val="CC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240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913219"/>
            <a:ext cx="3365341" cy="1942689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930825"/>
            <a:ext cx="2969419" cy="1347223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97087"/>
            <a:ext cx="853708" cy="472884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97087"/>
            <a:ext cx="2511633" cy="472884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0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1391142"/>
            <a:ext cx="3414832" cy="2321151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3734252"/>
            <a:ext cx="3414832" cy="1220638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97088"/>
            <a:ext cx="3414832" cy="107855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1367891"/>
            <a:ext cx="1674937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2038273"/>
            <a:ext cx="1674937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1367891"/>
            <a:ext cx="1683186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2038273"/>
            <a:ext cx="1683186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803427"/>
            <a:ext cx="2004358" cy="3965461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803427"/>
            <a:ext cx="2004358" cy="3965461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97088"/>
            <a:ext cx="3414832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485433"/>
            <a:ext cx="3414832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5171893"/>
            <a:ext cx="133623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04160" y="20916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01196" y="79834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92224" y="34217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03038" y="35360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554" y="383161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gaidea.Net 11"/>
          <p:cNvSpPr txBox="1"/>
          <p:nvPr/>
        </p:nvSpPr>
        <p:spPr>
          <a:xfrm>
            <a:off x="2610779" y="530272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n-US" sz="1000" b="1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  <a:latin typeface="AvantGarde Md BT" panose="020B0602020202020204" pitchFamily="34" charset="0"/>
            </a:endParaRPr>
          </a:p>
        </p:txBody>
      </p:sp>
      <p:pic>
        <p:nvPicPr>
          <p:cNvPr id="4" name="Megaidea.Ne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40" y="-254629"/>
            <a:ext cx="4046483" cy="2419401"/>
          </a:xfrm>
          <a:prstGeom prst="rect">
            <a:avLst/>
          </a:prstGeom>
        </p:spPr>
      </p:pic>
      <p:sp>
        <p:nvSpPr>
          <p:cNvPr id="20" name="Megaidea.Net 19"/>
          <p:cNvSpPr txBox="1"/>
          <p:nvPr/>
        </p:nvSpPr>
        <p:spPr>
          <a:xfrm>
            <a:off x="1203487" y="1687225"/>
            <a:ext cx="15600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FF00"/>
                </a:solidFill>
                <a:effectLst>
                  <a:glow rad="355600">
                    <a:srgbClr val="1E610F"/>
                  </a:glow>
                </a:effectLst>
                <a:latin typeface="AvantGarde Md BT" panose="020B0602020202020204" pitchFamily="34" charset="0"/>
              </a:rPr>
              <a:t>SÁBADO 30 </a:t>
            </a:r>
            <a:endParaRPr lang="es-PE" sz="2000" b="1" dirty="0">
              <a:solidFill>
                <a:srgbClr val="FFFF00"/>
              </a:solidFill>
              <a:effectLst>
                <a:glow rad="355600">
                  <a:srgbClr val="1E610F"/>
                </a:glow>
              </a:effectLst>
              <a:latin typeface="AvantGarde Md BT" panose="020B0602020202020204" pitchFamily="34" charset="0"/>
            </a:endParaRPr>
          </a:p>
          <a:p>
            <a:pPr algn="ctr"/>
            <a:r>
              <a:rPr lang="es-PE" sz="1500" b="1" dirty="0" smtClean="0">
                <a:solidFill>
                  <a:srgbClr val="FFFF00"/>
                </a:solidFill>
                <a:effectLst>
                  <a:glow rad="355600">
                    <a:srgbClr val="1E610F"/>
                  </a:glow>
                </a:effectLst>
                <a:latin typeface="AvantGarde Md BT" panose="020B0602020202020204" pitchFamily="34" charset="0"/>
              </a:rPr>
              <a:t>DE NOVIEMBRE</a:t>
            </a:r>
            <a:endParaRPr lang="en-US" sz="1500" b="1" dirty="0">
              <a:solidFill>
                <a:srgbClr val="FFFF00"/>
              </a:solidFill>
              <a:effectLst>
                <a:glow rad="355600">
                  <a:srgbClr val="1E610F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22" name="Megaidea.Net 21"/>
          <p:cNvSpPr txBox="1"/>
          <p:nvPr/>
        </p:nvSpPr>
        <p:spPr>
          <a:xfrm>
            <a:off x="757199" y="2713910"/>
            <a:ext cx="251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CALLE LUIS VALCARCEL</a:t>
            </a:r>
          </a:p>
          <a:p>
            <a:pPr algn="ctr"/>
            <a:r>
              <a:rPr lang="es-PE" sz="1200" dirty="0" smtClean="0">
                <a:solidFill>
                  <a:schemeClr val="bg1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A-17 – CERCA AL MERCADO</a:t>
            </a:r>
          </a:p>
          <a:p>
            <a:pPr algn="ctr"/>
            <a:r>
              <a:rPr lang="es-PE" sz="1200" dirty="0" smtClean="0">
                <a:solidFill>
                  <a:schemeClr val="bg1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LA UNION</a:t>
            </a:r>
            <a:endParaRPr lang="en-US" sz="1200" dirty="0">
              <a:solidFill>
                <a:schemeClr val="bg1"/>
              </a:solidFill>
              <a:effectLst>
                <a:glow rad="355600">
                  <a:srgbClr val="1E610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Megaidea.Net 22"/>
          <p:cNvSpPr txBox="1"/>
          <p:nvPr/>
        </p:nvSpPr>
        <p:spPr>
          <a:xfrm>
            <a:off x="1012731" y="3553035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dirty="0" smtClean="0">
                <a:solidFill>
                  <a:srgbClr val="FFFFCC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CONFIRMAR</a:t>
            </a:r>
          </a:p>
          <a:p>
            <a:pPr algn="ctr"/>
            <a:r>
              <a:rPr lang="es-PE" sz="1000" dirty="0" smtClean="0">
                <a:solidFill>
                  <a:srgbClr val="FFFFCC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 ASISTENCIA</a:t>
            </a:r>
          </a:p>
          <a:p>
            <a:pPr algn="ctr"/>
            <a:r>
              <a:rPr lang="es-PE" sz="1000" dirty="0" smtClean="0">
                <a:solidFill>
                  <a:srgbClr val="FFFFCC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AL: 952866806</a:t>
            </a:r>
            <a:endParaRPr lang="en-US" sz="1000" dirty="0">
              <a:solidFill>
                <a:srgbClr val="FFFFCC"/>
              </a:solidFill>
              <a:effectLst>
                <a:glow rad="355600">
                  <a:srgbClr val="1E610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Megaidea.Net 23"/>
          <p:cNvSpPr txBox="1"/>
          <p:nvPr/>
        </p:nvSpPr>
        <p:spPr>
          <a:xfrm rot="173660">
            <a:off x="1046461" y="770160"/>
            <a:ext cx="2002471" cy="5539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500" dirty="0" smtClean="0">
                <a:ln>
                  <a:solidFill>
                    <a:schemeClr val="bg1"/>
                  </a:solidFill>
                </a:ln>
                <a:gradFill>
                  <a:gsLst>
                    <a:gs pos="10000">
                      <a:srgbClr val="FFFF00"/>
                    </a:gs>
                    <a:gs pos="99000">
                      <a:srgbClr val="FF0000"/>
                    </a:gs>
                  </a:gsLst>
                  <a:lin ang="5400000" scaled="1"/>
                </a:gra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MICHAEL</a:t>
            </a:r>
            <a:endParaRPr lang="en-US" sz="3500" dirty="0">
              <a:ln>
                <a:solidFill>
                  <a:schemeClr val="bg1"/>
                </a:solidFill>
              </a:ln>
              <a:gradFill>
                <a:gsLst>
                  <a:gs pos="10000">
                    <a:srgbClr val="FFFF00"/>
                  </a:gs>
                  <a:gs pos="99000">
                    <a:srgbClr val="FF0000"/>
                  </a:gs>
                </a:gsLst>
                <a:lin ang="5400000" scaled="1"/>
              </a:gradFill>
              <a:effectLst>
                <a:glow rad="25400">
                  <a:schemeClr val="bg1"/>
                </a:glow>
              </a:effectLst>
              <a:latin typeface="GROBOLD" panose="02000603030000020004" pitchFamily="2" charset="0"/>
            </a:endParaRPr>
          </a:p>
        </p:txBody>
      </p:sp>
      <p:sp>
        <p:nvSpPr>
          <p:cNvPr id="25" name="Megaidea.Net 24"/>
          <p:cNvSpPr txBox="1"/>
          <p:nvPr/>
        </p:nvSpPr>
        <p:spPr>
          <a:xfrm>
            <a:off x="1212563" y="1001389"/>
            <a:ext cx="1638590" cy="3847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900" dirty="0" smtClean="0">
                <a:solidFill>
                  <a:srgbClr val="FFC000"/>
                </a:solidFill>
                <a:latin typeface="Humanst521 UBd BT" panose="020B0A03020203020204" pitchFamily="34" charset="0"/>
              </a:rPr>
              <a:t>CUMPLE 7</a:t>
            </a:r>
            <a:endParaRPr lang="en-US" sz="1900" dirty="0">
              <a:solidFill>
                <a:srgbClr val="FFC000"/>
              </a:solidFill>
              <a:latin typeface="Humanst521 UBd BT" panose="020B0A03020203020204" pitchFamily="34" charset="0"/>
            </a:endParaRPr>
          </a:p>
        </p:txBody>
      </p:sp>
      <p:pic>
        <p:nvPicPr>
          <p:cNvPr id="3" name="Megaidea.Ne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19" y="31855"/>
            <a:ext cx="982918" cy="979370"/>
          </a:xfrm>
          <a:prstGeom prst="rect">
            <a:avLst/>
          </a:prstGeom>
        </p:spPr>
      </p:pic>
      <p:sp>
        <p:nvSpPr>
          <p:cNvPr id="13" name="Megaidea.Net 12"/>
          <p:cNvSpPr txBox="1"/>
          <p:nvPr/>
        </p:nvSpPr>
        <p:spPr>
          <a:xfrm>
            <a:off x="1233740" y="2362644"/>
            <a:ext cx="15648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chemeClr val="bg1"/>
                </a:solidFill>
                <a:effectLst>
                  <a:glow rad="355600">
                    <a:srgbClr val="1E610F"/>
                  </a:glow>
                </a:effectLst>
                <a:latin typeface="Arial Black" panose="020B0A04020102020204" pitchFamily="34" charset="0"/>
              </a:rPr>
              <a:t>A LAS 4:00 PM.</a:t>
            </a:r>
            <a:endParaRPr lang="en-US" sz="1300" dirty="0">
              <a:solidFill>
                <a:schemeClr val="bg1"/>
              </a:solidFill>
              <a:effectLst>
                <a:glow rad="355600">
                  <a:srgbClr val="1E610F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29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Humanst521 UBd BT</vt:lpstr>
      <vt:lpstr>GROBOLD</vt:lpstr>
      <vt:lpstr>Calibri</vt:lpstr>
      <vt:lpstr>AvantGarde Md BT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Super Campeones</cp:keywords>
  <cp:lastModifiedBy>MEGAIDEA</cp:lastModifiedBy>
  <cp:revision>16</cp:revision>
  <dcterms:created xsi:type="dcterms:W3CDTF">2019-11-07T22:58:58Z</dcterms:created>
  <dcterms:modified xsi:type="dcterms:W3CDTF">2023-03-30T17:03:38Z</dcterms:modified>
</cp:coreProperties>
</file>