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ModaerneHeavy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an Solo" pitchFamily="2" charset="0"/>
      <p:regular r:id="rId8"/>
    </p:embeddedFont>
    <p:embeddedFont>
      <p:font typeface="BaaBookHmkBold" panose="00000400000000000000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06F"/>
    <a:srgbClr val="76156C"/>
    <a:srgbClr val="0BD0BC"/>
    <a:srgbClr val="DE7A17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8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04160" y="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01196" y="58918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92224" y="13300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03038" y="14443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554" y="362245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588567" y="837082"/>
            <a:ext cx="277588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1800" dirty="0">
                <a:solidFill>
                  <a:schemeClr val="bg1"/>
                </a:solidFill>
                <a:latin typeface="ModaerneHeavy" pitchFamily="2" charset="0"/>
              </a:rPr>
              <a:t>Te invito a </a:t>
            </a:r>
            <a:r>
              <a:rPr lang="es-PE" sz="1800" dirty="0" smtClean="0">
                <a:solidFill>
                  <a:schemeClr val="bg1"/>
                </a:solidFill>
                <a:latin typeface="ModaerneHeavy" pitchFamily="2" charset="0"/>
              </a:rPr>
              <a:t> mi </a:t>
            </a:r>
            <a:r>
              <a:rPr lang="es-PE" sz="1800" dirty="0">
                <a:solidFill>
                  <a:schemeClr val="bg1"/>
                </a:solidFill>
                <a:latin typeface="ModaerneHeavy" pitchFamily="2" charset="0"/>
              </a:rPr>
              <a:t>Cumpleaños</a:t>
            </a:r>
            <a:endParaRPr lang="en-US" sz="1800" dirty="0">
              <a:solidFill>
                <a:schemeClr val="bg1"/>
              </a:solidFill>
              <a:latin typeface="ModaerneHeavy" pitchFamily="2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2244703" y="1218322"/>
            <a:ext cx="348393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000" b="1" dirty="0" smtClean="0">
                <a:gradFill>
                  <a:gsLst>
                    <a:gs pos="15000">
                      <a:srgbClr val="0BD0BC"/>
                    </a:gs>
                    <a:gs pos="67000">
                      <a:srgbClr val="76156C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EDUARDO</a:t>
            </a:r>
            <a:endParaRPr lang="en-US" sz="3000" b="1" dirty="0">
              <a:gradFill>
                <a:gsLst>
                  <a:gs pos="15000">
                    <a:srgbClr val="0BD0BC"/>
                  </a:gs>
                  <a:gs pos="67000">
                    <a:srgbClr val="76156C"/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Han Solo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2894194" y="1723581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dirty="0" err="1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Cumple</a:t>
            </a:r>
            <a:r>
              <a:rPr lang="en-US" sz="2000" dirty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 5</a:t>
            </a:r>
          </a:p>
        </p:txBody>
      </p:sp>
      <p:sp>
        <p:nvSpPr>
          <p:cNvPr id="9" name="Megaidea.Net 8"/>
          <p:cNvSpPr txBox="1"/>
          <p:nvPr/>
        </p:nvSpPr>
        <p:spPr>
          <a:xfrm>
            <a:off x="2729518" y="2827142"/>
            <a:ext cx="23695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…………………….………….………</a:t>
            </a: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>
            <a:off x="2740933" y="3794915"/>
            <a:ext cx="22765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…………………….………..………</a:t>
            </a: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2588567" y="3125501"/>
            <a:ext cx="2581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D0BC"/>
                </a:solidFill>
                <a:latin typeface="ModaerneHeavy" pitchFamily="2" charset="0"/>
              </a:rPr>
              <a:t>En </a:t>
            </a:r>
            <a:r>
              <a:rPr lang="en-US" sz="1600" dirty="0" err="1">
                <a:solidFill>
                  <a:srgbClr val="0BD0BC"/>
                </a:solidFill>
                <a:latin typeface="ModaerneHeavy" pitchFamily="2" charset="0"/>
              </a:rPr>
              <a:t>Calle</a:t>
            </a:r>
            <a:r>
              <a:rPr lang="en-US" sz="1600" dirty="0">
                <a:solidFill>
                  <a:srgbClr val="0BD0BC"/>
                </a:solidFill>
                <a:latin typeface="ModaerneHeavy" pitchFamily="2" charset="0"/>
              </a:rPr>
              <a:t> Luis </a:t>
            </a:r>
            <a:r>
              <a:rPr lang="en-US" sz="1600" dirty="0" err="1">
                <a:solidFill>
                  <a:srgbClr val="0BD0BC"/>
                </a:solidFill>
                <a:latin typeface="ModaerneHeavy" pitchFamily="2" charset="0"/>
              </a:rPr>
              <a:t>Valcarcell</a:t>
            </a:r>
            <a:endParaRPr lang="en-US" sz="1600" dirty="0">
              <a:solidFill>
                <a:srgbClr val="0BD0BC"/>
              </a:solidFill>
              <a:latin typeface="ModaerneHeavy" pitchFamily="2" charset="0"/>
            </a:endParaRPr>
          </a:p>
          <a:p>
            <a:pPr algn="ctr"/>
            <a:r>
              <a:rPr lang="es-PE" sz="1600" dirty="0">
                <a:solidFill>
                  <a:srgbClr val="0BD0BC"/>
                </a:solidFill>
                <a:latin typeface="ModaerneHeavy" pitchFamily="2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0BD0BC"/>
                </a:solidFill>
                <a:latin typeface="ModaerneHeavy" pitchFamily="2" charset="0"/>
              </a:rPr>
              <a:t>Albarracin</a:t>
            </a:r>
            <a:r>
              <a:rPr lang="es-PE" sz="1600" dirty="0">
                <a:solidFill>
                  <a:srgbClr val="0BD0BC"/>
                </a:solidFill>
                <a:latin typeface="ModaerneHeavy" pitchFamily="2" charset="0"/>
              </a:rPr>
              <a:t>.</a:t>
            </a:r>
            <a:endParaRPr lang="en-US" sz="1600" dirty="0">
              <a:solidFill>
                <a:srgbClr val="0BD0BC"/>
              </a:solidFill>
              <a:latin typeface="ModaerneHeavy" pitchFamily="2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2942358" y="4009112"/>
            <a:ext cx="1816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ModaerneHeavy" pitchFamily="2" charset="0"/>
              </a:rPr>
              <a:t>Confirmar</a:t>
            </a:r>
            <a:r>
              <a:rPr lang="en-US" sz="1500" dirty="0">
                <a:solidFill>
                  <a:schemeClr val="bg1"/>
                </a:solidFill>
                <a:latin typeface="ModaerneHeavy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ModaerneHeavy" pitchFamily="2" charset="0"/>
              </a:rPr>
              <a:t>Asistencia</a:t>
            </a:r>
            <a:endParaRPr lang="en-US" sz="1500" dirty="0">
              <a:solidFill>
                <a:schemeClr val="bg1"/>
              </a:solidFill>
              <a:latin typeface="ModaerneHeavy" pitchFamily="2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20320" y="5057190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4" name="Megaidea.Net 13"/>
          <p:cNvSpPr txBox="1"/>
          <p:nvPr/>
        </p:nvSpPr>
        <p:spPr>
          <a:xfrm>
            <a:off x="3152526" y="4313465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daerneHeavy" pitchFamily="2" charset="0"/>
              </a:rPr>
              <a:t>+51952866806</a:t>
            </a:r>
          </a:p>
        </p:txBody>
      </p:sp>
      <p:sp>
        <p:nvSpPr>
          <p:cNvPr id="15" name="Megaidea.Net 3"/>
          <p:cNvSpPr txBox="1"/>
          <p:nvPr/>
        </p:nvSpPr>
        <p:spPr>
          <a:xfrm>
            <a:off x="2497883" y="2187854"/>
            <a:ext cx="283282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ModaerneHeavy" pitchFamily="2" charset="0"/>
              </a:rPr>
              <a:t>Sábado 15 de Diciembre</a:t>
            </a:r>
            <a:endParaRPr lang="en-US" sz="2000" dirty="0">
              <a:solidFill>
                <a:schemeClr val="bg1"/>
              </a:solidFill>
              <a:latin typeface="ModaerneHeavy" pitchFamily="2" charset="0"/>
            </a:endParaRPr>
          </a:p>
        </p:txBody>
      </p:sp>
      <p:sp>
        <p:nvSpPr>
          <p:cNvPr id="16" name="Megaidea.Net 3"/>
          <p:cNvSpPr txBox="1"/>
          <p:nvPr/>
        </p:nvSpPr>
        <p:spPr>
          <a:xfrm>
            <a:off x="2972816" y="2511194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ModaerneHeavy" pitchFamily="2" charset="0"/>
              </a:rPr>
              <a:t>Hora: 6:00 pm.</a:t>
            </a:r>
            <a:endParaRPr lang="en-US" sz="2000" dirty="0">
              <a:solidFill>
                <a:schemeClr val="bg1"/>
              </a:solidFill>
              <a:latin typeface="Modaerne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35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ModaerneHeavy</vt:lpstr>
      <vt:lpstr>Calibri</vt:lpstr>
      <vt:lpstr>Han Solo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Steven Universe</cp:keywords>
  <cp:lastModifiedBy>MEGAIDEA</cp:lastModifiedBy>
  <cp:revision>16</cp:revision>
  <dcterms:created xsi:type="dcterms:W3CDTF">2019-10-31T20:04:10Z</dcterms:created>
  <dcterms:modified xsi:type="dcterms:W3CDTF">2023-03-31T02:25:39Z</dcterms:modified>
</cp:coreProperties>
</file>