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6" r:id="rId2"/>
  </p:sldIdLst>
  <p:sldSz cx="5040313" cy="7199313"/>
  <p:notesSz cx="6858000" cy="9144000"/>
  <p:embeddedFontLst>
    <p:embeddedFont>
      <p:font typeface="Porky's" panose="00000700000000000000" pitchFamily="2" charset="0"/>
      <p:bold r:id="rId3"/>
    </p:embeddedFont>
    <p:embeddedFont>
      <p:font typeface="Lobster-Bonifiesta.com" panose="02000506000000020003" pitchFamily="50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BaaBookHmkBold" panose="00000400000000000000" pitchFamily="2" charset="0"/>
      <p:regular r:id="rId7"/>
    </p:embeddedFont>
    <p:embeddedFont>
      <p:font typeface="Placard-Rob" panose="020B0606030402050204" pitchFamily="34" charset="0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ogieBoogie" panose="00000400000000000000" pitchFamily="2" charset="0"/>
      <p:regular r:id="rId13"/>
    </p:embeddedFont>
  </p:embeddedFontLst>
  <p:defaultTextStyle>
    <a:defPPr>
      <a:defRPr lang="es-PE"/>
    </a:defPPr>
    <a:lvl1pPr marL="0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1pPr>
    <a:lvl2pPr marL="310896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2pPr>
    <a:lvl3pPr marL="621792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3pPr>
    <a:lvl4pPr marL="932688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4pPr>
    <a:lvl5pPr marL="1243584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5pPr>
    <a:lvl6pPr marL="1554480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6pPr>
    <a:lvl7pPr marL="1865376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7pPr>
    <a:lvl8pPr marL="2176272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8pPr>
    <a:lvl9pPr marL="2487168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1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7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628" y="84"/>
      </p:cViewPr>
      <p:guideLst>
        <p:guide orient="horz" pos="2268"/>
        <p:guide pos="15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649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592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672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998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164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009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426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525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288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871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351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2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5000" r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90" y="0"/>
            <a:ext cx="4663211" cy="5459506"/>
          </a:xfrm>
          <a:prstGeom prst="rect">
            <a:avLst/>
          </a:prstGeom>
        </p:spPr>
      </p:pic>
      <p:sp>
        <p:nvSpPr>
          <p:cNvPr id="29" name="Bonifiesta.com"/>
          <p:cNvSpPr txBox="1"/>
          <p:nvPr/>
        </p:nvSpPr>
        <p:spPr>
          <a:xfrm>
            <a:off x="722007" y="2155004"/>
            <a:ext cx="345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300" dirty="0" smtClean="0">
                <a:solidFill>
                  <a:schemeClr val="bg1"/>
                </a:solidFill>
                <a:effectLst>
                  <a:glow rad="152400">
                    <a:srgbClr val="FF0000"/>
                  </a:glow>
                </a:effectLst>
                <a:latin typeface="Porky's" panose="00000700000000000000" pitchFamily="2" charset="0"/>
              </a:rPr>
              <a:t>Sábado 23</a:t>
            </a:r>
            <a:endParaRPr lang="es-PE" sz="3300" dirty="0">
              <a:solidFill>
                <a:schemeClr val="bg1"/>
              </a:solidFill>
              <a:effectLst>
                <a:glow rad="152400">
                  <a:srgbClr val="FF0000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3300" dirty="0" smtClean="0">
                <a:solidFill>
                  <a:schemeClr val="bg1"/>
                </a:solidFill>
                <a:effectLst>
                  <a:glow rad="152400">
                    <a:srgbClr val="FF0000"/>
                  </a:glow>
                </a:effectLst>
                <a:latin typeface="Porky's" panose="00000700000000000000" pitchFamily="2" charset="0"/>
              </a:rPr>
              <a:t> de Octubre</a:t>
            </a:r>
            <a:endParaRPr lang="es-PE" sz="3300" dirty="0">
              <a:solidFill>
                <a:schemeClr val="bg1"/>
              </a:solidFill>
              <a:effectLst>
                <a:glow rad="152400">
                  <a:srgbClr val="FF000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30" name="Bonifiesta.com"/>
          <p:cNvSpPr txBox="1"/>
          <p:nvPr/>
        </p:nvSpPr>
        <p:spPr>
          <a:xfrm>
            <a:off x="1500951" y="3288598"/>
            <a:ext cx="190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A las </a:t>
            </a:r>
            <a:r>
              <a:rPr lang="es-PE" sz="2400" dirty="0" smtClean="0">
                <a:solidFill>
                  <a:schemeClr val="bg1"/>
                </a:solidFill>
                <a:latin typeface="Placard-Rob" panose="020B0606030402050204" pitchFamily="34" charset="0"/>
              </a:rPr>
              <a:t>16</a:t>
            </a:r>
            <a:r>
              <a:rPr lang="es-PE" sz="24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:00 </a:t>
            </a:r>
            <a:r>
              <a:rPr lang="es-PE" sz="2400" dirty="0" err="1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hrs</a:t>
            </a:r>
            <a:r>
              <a:rPr lang="es-PE" sz="24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.</a:t>
            </a:r>
            <a:endParaRPr lang="es-PE" sz="2400" dirty="0">
              <a:solidFill>
                <a:schemeClr val="bg1"/>
              </a:solidFill>
              <a:effectLst/>
              <a:latin typeface="Placard-Rob" panose="020B0606030402050204" pitchFamily="34" charset="0"/>
            </a:endParaRPr>
          </a:p>
        </p:txBody>
      </p:sp>
      <p:sp>
        <p:nvSpPr>
          <p:cNvPr id="31" name="Bonifiesta.com"/>
          <p:cNvSpPr txBox="1"/>
          <p:nvPr/>
        </p:nvSpPr>
        <p:spPr>
          <a:xfrm>
            <a:off x="1338078" y="3780091"/>
            <a:ext cx="24363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 smtClean="0">
                <a:ln w="12700">
                  <a:noFill/>
                </a:ln>
                <a:solidFill>
                  <a:srgbClr val="FF0000"/>
                </a:solidFill>
                <a:effectLst/>
                <a:latin typeface="Placard-Rob" panose="020B0606030402050204" pitchFamily="34" charset="0"/>
              </a:rPr>
              <a:t>En</a:t>
            </a:r>
            <a:r>
              <a:rPr lang="es-PE" sz="2300" dirty="0" smtClean="0">
                <a:ln w="12700">
                  <a:noFill/>
                </a:ln>
                <a:solidFill>
                  <a:srgbClr val="FF0000"/>
                </a:solidFill>
                <a:latin typeface="Placard-Rob" panose="020B0606030402050204" pitchFamily="34" charset="0"/>
              </a:rPr>
              <a:t> </a:t>
            </a:r>
            <a:r>
              <a:rPr lang="es-PE" sz="2300" dirty="0" err="1" smtClean="0">
                <a:ln w="12700">
                  <a:noFill/>
                </a:ln>
                <a:solidFill>
                  <a:srgbClr val="FF0000"/>
                </a:solidFill>
                <a:latin typeface="Placard-Rob" panose="020B0606030402050204" pitchFamily="34" charset="0"/>
              </a:rPr>
              <a:t>Asoc</a:t>
            </a:r>
            <a:r>
              <a:rPr lang="es-PE" sz="2300" dirty="0" smtClean="0">
                <a:ln w="12700">
                  <a:noFill/>
                </a:ln>
                <a:solidFill>
                  <a:srgbClr val="FF0000"/>
                </a:solidFill>
                <a:latin typeface="Placard-Rob" panose="020B0606030402050204" pitchFamily="34" charset="0"/>
              </a:rPr>
              <a:t>. Los Rosales</a:t>
            </a:r>
          </a:p>
          <a:p>
            <a:pPr algn="ctr"/>
            <a:r>
              <a:rPr lang="es-ES" sz="2300" dirty="0" err="1" smtClean="0">
                <a:ln w="12700">
                  <a:noFill/>
                </a:ln>
                <a:solidFill>
                  <a:srgbClr val="FF0000"/>
                </a:solidFill>
                <a:effectLst/>
                <a:latin typeface="Placard-Rob" panose="020B0606030402050204" pitchFamily="34" charset="0"/>
              </a:rPr>
              <a:t>Mz</a:t>
            </a:r>
            <a:r>
              <a:rPr lang="es-ES" sz="2300" dirty="0" smtClean="0">
                <a:ln w="12700">
                  <a:noFill/>
                </a:ln>
                <a:solidFill>
                  <a:srgbClr val="FF0000"/>
                </a:solidFill>
                <a:effectLst/>
                <a:latin typeface="Placard-Rob" panose="020B0606030402050204" pitchFamily="34" charset="0"/>
              </a:rPr>
              <a:t>. A </a:t>
            </a:r>
            <a:r>
              <a:rPr lang="es-ES" sz="2300" dirty="0" err="1" smtClean="0">
                <a:ln w="12700">
                  <a:noFill/>
                </a:ln>
                <a:solidFill>
                  <a:srgbClr val="FF0000"/>
                </a:solidFill>
                <a:effectLst/>
                <a:latin typeface="Placard-Rob" panose="020B0606030402050204" pitchFamily="34" charset="0"/>
              </a:rPr>
              <a:t>Lte</a:t>
            </a:r>
            <a:r>
              <a:rPr lang="es-ES" sz="2300" dirty="0" smtClean="0">
                <a:ln w="12700">
                  <a:noFill/>
                </a:ln>
                <a:solidFill>
                  <a:srgbClr val="FF0000"/>
                </a:solidFill>
                <a:effectLst/>
                <a:latin typeface="Placard-Rob" panose="020B0606030402050204" pitchFamily="34" charset="0"/>
              </a:rPr>
              <a:t>. 17</a:t>
            </a:r>
            <a:endParaRPr lang="es-PE" sz="2300" dirty="0">
              <a:ln w="12700">
                <a:noFill/>
              </a:ln>
              <a:solidFill>
                <a:srgbClr val="FF0000"/>
              </a:solidFill>
              <a:effectLst/>
              <a:latin typeface="Placard-Rob" panose="020B0606030402050204" pitchFamily="34" charset="0"/>
            </a:endParaRPr>
          </a:p>
        </p:txBody>
      </p:sp>
      <p:sp>
        <p:nvSpPr>
          <p:cNvPr id="32" name="Bonifiesta.com"/>
          <p:cNvSpPr txBox="1"/>
          <p:nvPr/>
        </p:nvSpPr>
        <p:spPr>
          <a:xfrm>
            <a:off x="598595" y="1725669"/>
            <a:ext cx="371195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 smtClean="0">
                <a:solidFill>
                  <a:srgbClr val="FF0000"/>
                </a:solidFill>
                <a:latin typeface="BaaBookHmkBold" panose="00000400000000000000" pitchFamily="2" charset="0"/>
              </a:rPr>
              <a:t>Te invito a mi Cumpleaños</a:t>
            </a:r>
            <a:endParaRPr lang="es-PE" sz="2300" dirty="0">
              <a:solidFill>
                <a:srgbClr val="FF0000"/>
              </a:solidFill>
              <a:effectLst/>
              <a:latin typeface="BaaBookHmkBold" panose="00000400000000000000" pitchFamily="2" charset="0"/>
            </a:endParaRPr>
          </a:p>
        </p:txBody>
      </p:sp>
      <p:sp>
        <p:nvSpPr>
          <p:cNvPr id="18" name="Bonifiesta.com"/>
          <p:cNvSpPr txBox="1"/>
          <p:nvPr/>
        </p:nvSpPr>
        <p:spPr>
          <a:xfrm>
            <a:off x="1054275" y="1238406"/>
            <a:ext cx="2979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Lobster-Bonifiesta.com" panose="02000506000000020003" pitchFamily="50" charset="0"/>
              </a:rPr>
              <a:t>Cumple 7 Años</a:t>
            </a:r>
            <a:endParaRPr lang="es-PE" sz="28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Lobster-Bonifiesta.com" panose="02000506000000020003" pitchFamily="50" charset="0"/>
            </a:endParaRPr>
          </a:p>
        </p:txBody>
      </p:sp>
      <p:sp>
        <p:nvSpPr>
          <p:cNvPr id="23" name="Bonifiesta.com"/>
          <p:cNvSpPr txBox="1"/>
          <p:nvPr/>
        </p:nvSpPr>
        <p:spPr>
          <a:xfrm>
            <a:off x="889478" y="335867"/>
            <a:ext cx="3333531" cy="83237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s-ES" sz="3000" dirty="0" smtClean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OogieBoogie" panose="00000400000000000000" pitchFamily="2" charset="0"/>
              </a:rPr>
              <a:t>RODRIGO</a:t>
            </a:r>
            <a:endParaRPr lang="es-PE" sz="3000" dirty="0">
              <a:solidFill>
                <a:srgbClr val="FF0000"/>
              </a:solidFill>
              <a:effectLst>
                <a:glow rad="101600">
                  <a:schemeClr val="bg1"/>
                </a:glow>
              </a:effectLst>
              <a:latin typeface="OogieBoogie" panose="00000400000000000000" pitchFamily="2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251" y="4674346"/>
            <a:ext cx="1007950" cy="246489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977" y="2489403"/>
            <a:ext cx="1006401" cy="247981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67" y="4404165"/>
            <a:ext cx="1131741" cy="278542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1" y="2556638"/>
            <a:ext cx="1020864" cy="252172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4" y="4347404"/>
            <a:ext cx="1141149" cy="27981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66" y="5768126"/>
            <a:ext cx="1716540" cy="895844"/>
          </a:xfrm>
          <a:prstGeom prst="rect">
            <a:avLst/>
          </a:prstGeom>
        </p:spPr>
      </p:pic>
      <p:sp>
        <p:nvSpPr>
          <p:cNvPr id="17" name="Megaidea.net"/>
          <p:cNvSpPr txBox="1"/>
          <p:nvPr/>
        </p:nvSpPr>
        <p:spPr>
          <a:xfrm>
            <a:off x="-62204" y="6755411"/>
            <a:ext cx="50305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0" b="1" dirty="0" smtClean="0">
                <a:solidFill>
                  <a:srgbClr val="FF0000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300" b="1" dirty="0">
              <a:solidFill>
                <a:srgbClr val="FF0000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5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8111E-6 -3.17939E-7 L -3.38111E-6 -0.07217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18" grpId="0"/>
      <p:bldP spid="18" grpId="1"/>
      <p:bldP spid="23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31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Porky's</vt:lpstr>
      <vt:lpstr>Lobster-Bonifiesta.com</vt:lpstr>
      <vt:lpstr>Arial</vt:lpstr>
      <vt:lpstr>Calibri Light</vt:lpstr>
      <vt:lpstr>BaaBookHmkBold</vt:lpstr>
      <vt:lpstr>Placard-Rob</vt:lpstr>
      <vt:lpstr>Calibri</vt:lpstr>
      <vt:lpstr>OogieBoogie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www.bonifiesta.com</dc:title>
  <dc:creator>Bonifiesta.com</dc:creator>
  <cp:keywords>Squid Game</cp:keywords>
  <cp:lastModifiedBy>MEGAIDEA</cp:lastModifiedBy>
  <cp:revision>22</cp:revision>
  <dcterms:created xsi:type="dcterms:W3CDTF">2020-07-01T17:31:42Z</dcterms:created>
  <dcterms:modified xsi:type="dcterms:W3CDTF">2023-03-29T02:34:14Z</dcterms:modified>
</cp:coreProperties>
</file>