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obster-Bonifiesta.com" panose="02000506000000020003" pitchFamily="50" charset="0"/>
      <p:regular r:id="rId8"/>
    </p:embeddedFont>
    <p:embeddedFont>
      <p:font typeface="Quincho-Bonifiesta.com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E66FA5"/>
    <a:srgbClr val="F19ABD"/>
    <a:srgbClr val="F9A307"/>
    <a:srgbClr val="FF6600"/>
    <a:srgbClr val="923CC0"/>
    <a:srgbClr val="A563EB"/>
    <a:srgbClr val="8F3BBF"/>
    <a:srgbClr val="0AA8AB"/>
    <a:srgbClr val="38B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95501" autoAdjust="0"/>
  </p:normalViewPr>
  <p:slideViewPr>
    <p:cSldViewPr snapToGrid="0">
      <p:cViewPr varScale="1">
        <p:scale>
          <a:sx n="98" d="100"/>
          <a:sy n="98" d="100"/>
        </p:scale>
        <p:origin x="27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32578" y="412345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29614" y="1001526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20642" y="545354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31456" y="556784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2972" y="4034801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1" y="50560"/>
            <a:ext cx="3561963" cy="2904696"/>
          </a:xfrm>
          <a:prstGeom prst="rect">
            <a:avLst/>
          </a:prstGeom>
        </p:spPr>
      </p:pic>
      <p:pic>
        <p:nvPicPr>
          <p:cNvPr id="20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047875"/>
            <a:ext cx="3803120" cy="3953226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482543" y="4046927"/>
            <a:ext cx="32287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rgbClr val="E66FA5"/>
                </a:solidFill>
                <a:latin typeface="Glowworm" panose="020F0804020102020204" pitchFamily="34" charset="0"/>
              </a:rPr>
              <a:t>Sábado 15 de Junio</a:t>
            </a:r>
            <a:endParaRPr lang="en-US" sz="2300" dirty="0">
              <a:solidFill>
                <a:srgbClr val="E66FA5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747053" y="4440779"/>
            <a:ext cx="26615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E66FA5"/>
                </a:solidFill>
                <a:latin typeface="Glowworm" panose="020F0804020102020204" pitchFamily="34" charset="0"/>
              </a:rPr>
              <a:t>Hora</a:t>
            </a:r>
            <a:r>
              <a:rPr lang="en-US" sz="1700" dirty="0" smtClean="0">
                <a:solidFill>
                  <a:srgbClr val="E66FA5"/>
                </a:solidFill>
                <a:latin typeface="Glowworm" panose="020F0804020102020204" pitchFamily="34" charset="0"/>
              </a:rPr>
              <a:t>: 16:00 hrs</a:t>
            </a:r>
            <a:r>
              <a:rPr lang="en-US" sz="1700" dirty="0">
                <a:solidFill>
                  <a:srgbClr val="E66FA5"/>
                </a:solidFill>
                <a:latin typeface="Glowworm" panose="020F0804020102020204" pitchFamily="34" charset="0"/>
              </a:rPr>
              <a:t>.</a:t>
            </a:r>
          </a:p>
        </p:txBody>
      </p:sp>
      <p:sp>
        <p:nvSpPr>
          <p:cNvPr id="13" name="Bonifiesta.com"/>
          <p:cNvSpPr txBox="1"/>
          <p:nvPr/>
        </p:nvSpPr>
        <p:spPr>
          <a:xfrm>
            <a:off x="916348" y="4799559"/>
            <a:ext cx="234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E66FA5"/>
                </a:solidFill>
                <a:latin typeface="Glowworm" panose="020F0804020102020204" pitchFamily="34" charset="0"/>
              </a:rPr>
              <a:t>Lugar: Mi Casa</a:t>
            </a:r>
            <a:endParaRPr lang="en-US" sz="1600" dirty="0">
              <a:solidFill>
                <a:srgbClr val="E66FA5"/>
              </a:solidFill>
              <a:latin typeface="Glowworm" panose="020F08040201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201440" y="5208433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E66FA5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rgbClr val="E66FA5"/>
              </a:solidFill>
              <a:latin typeface="Glowworm" panose="020F0804020102020204" pitchFamily="34" charset="0"/>
            </a:endParaRPr>
          </a:p>
        </p:txBody>
      </p:sp>
      <p:sp>
        <p:nvSpPr>
          <p:cNvPr id="31" name="Bonifiesta.com"/>
          <p:cNvSpPr txBox="1"/>
          <p:nvPr/>
        </p:nvSpPr>
        <p:spPr>
          <a:xfrm>
            <a:off x="759163" y="3241476"/>
            <a:ext cx="2690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Glowworm" panose="020F0804020102020204" pitchFamily="34" charset="0"/>
              </a:rPr>
              <a:t>Te invito a mi</a:t>
            </a:r>
          </a:p>
          <a:p>
            <a:pPr algn="ctr"/>
            <a:r>
              <a:rPr lang="es-PE" sz="2500" dirty="0" smtClean="0"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Glowworm" panose="020F0804020102020204" pitchFamily="34" charset="0"/>
              </a:rPr>
              <a:t>cumpleaños</a:t>
            </a:r>
            <a:endParaRPr lang="en-US" sz="2500" dirty="0"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Glowworm" panose="020F0804020102020204" pitchFamily="34" charset="0"/>
            </a:endParaRPr>
          </a:p>
        </p:txBody>
      </p:sp>
      <p:pic>
        <p:nvPicPr>
          <p:cNvPr id="18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968">
            <a:off x="442221" y="2016799"/>
            <a:ext cx="3327841" cy="1167962"/>
          </a:xfrm>
          <a:prstGeom prst="rect">
            <a:avLst/>
          </a:prstGeom>
        </p:spPr>
      </p:pic>
      <p:sp>
        <p:nvSpPr>
          <p:cNvPr id="19" name="Bonifiesta.com"/>
          <p:cNvSpPr txBox="1"/>
          <p:nvPr/>
        </p:nvSpPr>
        <p:spPr>
          <a:xfrm rot="21240717">
            <a:off x="823888" y="2014431"/>
            <a:ext cx="2642508" cy="7848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4500" dirty="0">
                <a:solidFill>
                  <a:schemeClr val="bg1"/>
                </a:solidFill>
                <a:latin typeface="Quincho-Bonifiesta.com" pitchFamily="2" charset="0"/>
              </a:rPr>
              <a:t>Emily</a:t>
            </a:r>
            <a:endParaRPr lang="es-PE" sz="4500" dirty="0" smtClean="0">
              <a:solidFill>
                <a:schemeClr val="bg1"/>
              </a:solidFill>
              <a:effectLst/>
              <a:latin typeface="Quincho-Bonifiesta.com" pitchFamily="2" charset="0"/>
            </a:endParaRPr>
          </a:p>
        </p:txBody>
      </p:sp>
      <p:pic>
        <p:nvPicPr>
          <p:cNvPr id="16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98" y="4327334"/>
            <a:ext cx="1147059" cy="1770221"/>
          </a:xfrm>
          <a:prstGeom prst="rect">
            <a:avLst/>
          </a:prstGeom>
        </p:spPr>
      </p:pic>
      <p:pic>
        <p:nvPicPr>
          <p:cNvPr id="21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" y="4292099"/>
            <a:ext cx="954448" cy="1832667"/>
          </a:xfrm>
          <a:prstGeom prst="rect">
            <a:avLst/>
          </a:prstGeom>
        </p:spPr>
      </p:pic>
      <p:sp>
        <p:nvSpPr>
          <p:cNvPr id="17" name="Bonifiesta.com"/>
          <p:cNvSpPr txBox="1"/>
          <p:nvPr/>
        </p:nvSpPr>
        <p:spPr>
          <a:xfrm>
            <a:off x="929469" y="2804028"/>
            <a:ext cx="23349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F487B8"/>
                </a:solidFill>
                <a:effectLst>
                  <a:glow rad="279400">
                    <a:schemeClr val="bg1"/>
                  </a:glow>
                </a:effectLst>
                <a:latin typeface="Lobster-Bonifiesta.com" panose="02000506000000020003" pitchFamily="50" charset="0"/>
              </a:rPr>
              <a:t>Mis 2 Añitos</a:t>
            </a:r>
          </a:p>
        </p:txBody>
      </p:sp>
      <p:pic>
        <p:nvPicPr>
          <p:cNvPr id="22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54626" flipH="1">
            <a:off x="191965" y="1329403"/>
            <a:ext cx="1141391" cy="1645588"/>
          </a:xfrm>
          <a:prstGeom prst="rect">
            <a:avLst/>
          </a:prstGeom>
        </p:spPr>
      </p:pic>
      <p:pic>
        <p:nvPicPr>
          <p:cNvPr id="23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5374">
            <a:off x="2903100" y="1363487"/>
            <a:ext cx="1141391" cy="1645588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-411049" y="5741550"/>
            <a:ext cx="50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E66FA5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400" b="1" dirty="0">
              <a:solidFill>
                <a:srgbClr val="E66FA5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43146E-7 2.66883E-6 L -6.43146E-7 -0.07218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43146E-7 2.66883E-6 L -6.43146E-7 -0.07218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26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</vt:lpstr>
      <vt:lpstr>Calibri</vt:lpstr>
      <vt:lpstr>Lobster-Bonifiesta.com</vt:lpstr>
      <vt:lpstr>Quincho-Bonifiesta.com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Spirit</cp:keywords>
  <cp:lastModifiedBy>MEGAIDEA</cp:lastModifiedBy>
  <cp:revision>34</cp:revision>
  <dcterms:created xsi:type="dcterms:W3CDTF">2019-11-13T16:45:46Z</dcterms:created>
  <dcterms:modified xsi:type="dcterms:W3CDTF">2023-03-28T21:57:00Z</dcterms:modified>
</cp:coreProperties>
</file>