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960813" cy="5400675"/>
  <p:notesSz cx="6858000" cy="9144000"/>
  <p:embeddedFontLst>
    <p:embeddedFont>
      <p:font typeface="Tiza Robnei" panose="02060807000000020004" pitchFamily="18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DF7"/>
    <a:srgbClr val="DA0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60"/>
  </p:normalViewPr>
  <p:slideViewPr>
    <p:cSldViewPr snapToGrid="0">
      <p:cViewPr>
        <p:scale>
          <a:sx n="100" d="100"/>
          <a:sy n="100" d="100"/>
        </p:scale>
        <p:origin x="286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" y="883861"/>
            <a:ext cx="3366691" cy="1880235"/>
          </a:xfrm>
        </p:spPr>
        <p:txBody>
          <a:bodyPr anchor="b"/>
          <a:lstStyle>
            <a:lvl1pPr algn="ctr">
              <a:defRPr sz="25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102" y="2836605"/>
            <a:ext cx="2970610" cy="1303913"/>
          </a:xfrm>
        </p:spPr>
        <p:txBody>
          <a:bodyPr/>
          <a:lstStyle>
            <a:lvl1pPr marL="0" indent="0" algn="ctr">
              <a:buNone/>
              <a:defRPr sz="1040"/>
            </a:lvl1pPr>
            <a:lvl2pPr marL="198059" indent="0" algn="ctr">
              <a:buNone/>
              <a:defRPr sz="866"/>
            </a:lvl2pPr>
            <a:lvl3pPr marL="396118" indent="0" algn="ctr">
              <a:buNone/>
              <a:defRPr sz="780"/>
            </a:lvl3pPr>
            <a:lvl4pPr marL="594177" indent="0" algn="ctr">
              <a:buNone/>
              <a:defRPr sz="693"/>
            </a:lvl4pPr>
            <a:lvl5pPr marL="792236" indent="0" algn="ctr">
              <a:buNone/>
              <a:defRPr sz="693"/>
            </a:lvl5pPr>
            <a:lvl6pPr marL="990295" indent="0" algn="ctr">
              <a:buNone/>
              <a:defRPr sz="693"/>
            </a:lvl6pPr>
            <a:lvl7pPr marL="1188354" indent="0" algn="ctr">
              <a:buNone/>
              <a:defRPr sz="693"/>
            </a:lvl7pPr>
            <a:lvl8pPr marL="1386413" indent="0" algn="ctr">
              <a:buNone/>
              <a:defRPr sz="693"/>
            </a:lvl8pPr>
            <a:lvl9pPr marL="1584472" indent="0" algn="ctr">
              <a:buNone/>
              <a:defRPr sz="69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4457" y="287536"/>
            <a:ext cx="854050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306" y="287536"/>
            <a:ext cx="2512641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6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43" y="1346420"/>
            <a:ext cx="3416201" cy="224653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243" y="3614203"/>
            <a:ext cx="3416201" cy="1181397"/>
          </a:xfrm>
        </p:spPr>
        <p:txBody>
          <a:bodyPr/>
          <a:lstStyle>
            <a:lvl1pPr marL="0" indent="0">
              <a:buNone/>
              <a:defRPr sz="1040">
                <a:solidFill>
                  <a:schemeClr val="tx1"/>
                </a:solidFill>
              </a:defRPr>
            </a:lvl1pPr>
            <a:lvl2pPr marL="198059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396118" indent="0">
              <a:buNone/>
              <a:defRPr sz="780">
                <a:solidFill>
                  <a:schemeClr val="tx1">
                    <a:tint val="75000"/>
                  </a:schemeClr>
                </a:solidFill>
              </a:defRPr>
            </a:lvl3pPr>
            <a:lvl4pPr marL="594177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4pPr>
            <a:lvl5pPr marL="792236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5pPr>
            <a:lvl6pPr marL="990295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6pPr>
            <a:lvl7pPr marL="1188354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7pPr>
            <a:lvl8pPr marL="138641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8pPr>
            <a:lvl9pPr marL="1584472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306" y="1437680"/>
            <a:ext cx="1683346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5161" y="1437680"/>
            <a:ext cx="1683346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22" y="287537"/>
            <a:ext cx="3416201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822" y="1323916"/>
            <a:ext cx="1675609" cy="648831"/>
          </a:xfrm>
        </p:spPr>
        <p:txBody>
          <a:bodyPr anchor="b"/>
          <a:lstStyle>
            <a:lvl1pPr marL="0" indent="0">
              <a:buNone/>
              <a:defRPr sz="1040" b="1"/>
            </a:lvl1pPr>
            <a:lvl2pPr marL="198059" indent="0">
              <a:buNone/>
              <a:defRPr sz="866" b="1"/>
            </a:lvl2pPr>
            <a:lvl3pPr marL="396118" indent="0">
              <a:buNone/>
              <a:defRPr sz="780" b="1"/>
            </a:lvl3pPr>
            <a:lvl4pPr marL="594177" indent="0">
              <a:buNone/>
              <a:defRPr sz="693" b="1"/>
            </a:lvl4pPr>
            <a:lvl5pPr marL="792236" indent="0">
              <a:buNone/>
              <a:defRPr sz="693" b="1"/>
            </a:lvl5pPr>
            <a:lvl6pPr marL="990295" indent="0">
              <a:buNone/>
              <a:defRPr sz="693" b="1"/>
            </a:lvl6pPr>
            <a:lvl7pPr marL="1188354" indent="0">
              <a:buNone/>
              <a:defRPr sz="693" b="1"/>
            </a:lvl7pPr>
            <a:lvl8pPr marL="1386413" indent="0">
              <a:buNone/>
              <a:defRPr sz="693" b="1"/>
            </a:lvl8pPr>
            <a:lvl9pPr marL="1584472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822" y="1972747"/>
            <a:ext cx="167560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5162" y="1323916"/>
            <a:ext cx="1683861" cy="648831"/>
          </a:xfrm>
        </p:spPr>
        <p:txBody>
          <a:bodyPr anchor="b"/>
          <a:lstStyle>
            <a:lvl1pPr marL="0" indent="0">
              <a:buNone/>
              <a:defRPr sz="1040" b="1"/>
            </a:lvl1pPr>
            <a:lvl2pPr marL="198059" indent="0">
              <a:buNone/>
              <a:defRPr sz="866" b="1"/>
            </a:lvl2pPr>
            <a:lvl3pPr marL="396118" indent="0">
              <a:buNone/>
              <a:defRPr sz="780" b="1"/>
            </a:lvl3pPr>
            <a:lvl4pPr marL="594177" indent="0">
              <a:buNone/>
              <a:defRPr sz="693" b="1"/>
            </a:lvl4pPr>
            <a:lvl5pPr marL="792236" indent="0">
              <a:buNone/>
              <a:defRPr sz="693" b="1"/>
            </a:lvl5pPr>
            <a:lvl6pPr marL="990295" indent="0">
              <a:buNone/>
              <a:defRPr sz="693" b="1"/>
            </a:lvl6pPr>
            <a:lvl7pPr marL="1188354" indent="0">
              <a:buNone/>
              <a:defRPr sz="693" b="1"/>
            </a:lvl7pPr>
            <a:lvl8pPr marL="1386413" indent="0">
              <a:buNone/>
              <a:defRPr sz="693" b="1"/>
            </a:lvl8pPr>
            <a:lvl9pPr marL="1584472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5162" y="1972747"/>
            <a:ext cx="1683861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4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22" y="360045"/>
            <a:ext cx="1277465" cy="1260158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861" y="777598"/>
            <a:ext cx="2005162" cy="3837980"/>
          </a:xfrm>
        </p:spPr>
        <p:txBody>
          <a:bodyPr/>
          <a:lstStyle>
            <a:lvl1pPr>
              <a:defRPr sz="1386"/>
            </a:lvl1pPr>
            <a:lvl2pPr>
              <a:defRPr sz="1213"/>
            </a:lvl2pPr>
            <a:lvl3pPr>
              <a:defRPr sz="1040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822" y="1620202"/>
            <a:ext cx="1277465" cy="3001626"/>
          </a:xfrm>
        </p:spPr>
        <p:txBody>
          <a:bodyPr/>
          <a:lstStyle>
            <a:lvl1pPr marL="0" indent="0">
              <a:buNone/>
              <a:defRPr sz="693"/>
            </a:lvl1pPr>
            <a:lvl2pPr marL="198059" indent="0">
              <a:buNone/>
              <a:defRPr sz="606"/>
            </a:lvl2pPr>
            <a:lvl3pPr marL="396118" indent="0">
              <a:buNone/>
              <a:defRPr sz="520"/>
            </a:lvl3pPr>
            <a:lvl4pPr marL="594177" indent="0">
              <a:buNone/>
              <a:defRPr sz="433"/>
            </a:lvl4pPr>
            <a:lvl5pPr marL="792236" indent="0">
              <a:buNone/>
              <a:defRPr sz="433"/>
            </a:lvl5pPr>
            <a:lvl6pPr marL="990295" indent="0">
              <a:buNone/>
              <a:defRPr sz="433"/>
            </a:lvl6pPr>
            <a:lvl7pPr marL="1188354" indent="0">
              <a:buNone/>
              <a:defRPr sz="433"/>
            </a:lvl7pPr>
            <a:lvl8pPr marL="1386413" indent="0">
              <a:buNone/>
              <a:defRPr sz="433"/>
            </a:lvl8pPr>
            <a:lvl9pPr marL="1584472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7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22" y="360045"/>
            <a:ext cx="1277465" cy="1260158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861" y="777598"/>
            <a:ext cx="2005162" cy="3837980"/>
          </a:xfrm>
        </p:spPr>
        <p:txBody>
          <a:bodyPr anchor="t"/>
          <a:lstStyle>
            <a:lvl1pPr marL="0" indent="0">
              <a:buNone/>
              <a:defRPr sz="1386"/>
            </a:lvl1pPr>
            <a:lvl2pPr marL="198059" indent="0">
              <a:buNone/>
              <a:defRPr sz="1213"/>
            </a:lvl2pPr>
            <a:lvl3pPr marL="396118" indent="0">
              <a:buNone/>
              <a:defRPr sz="1040"/>
            </a:lvl3pPr>
            <a:lvl4pPr marL="594177" indent="0">
              <a:buNone/>
              <a:defRPr sz="866"/>
            </a:lvl4pPr>
            <a:lvl5pPr marL="792236" indent="0">
              <a:buNone/>
              <a:defRPr sz="866"/>
            </a:lvl5pPr>
            <a:lvl6pPr marL="990295" indent="0">
              <a:buNone/>
              <a:defRPr sz="866"/>
            </a:lvl6pPr>
            <a:lvl7pPr marL="1188354" indent="0">
              <a:buNone/>
              <a:defRPr sz="866"/>
            </a:lvl7pPr>
            <a:lvl8pPr marL="1386413" indent="0">
              <a:buNone/>
              <a:defRPr sz="866"/>
            </a:lvl8pPr>
            <a:lvl9pPr marL="1584472" indent="0">
              <a:buNone/>
              <a:defRPr sz="86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822" y="1620202"/>
            <a:ext cx="1277465" cy="3001626"/>
          </a:xfrm>
        </p:spPr>
        <p:txBody>
          <a:bodyPr/>
          <a:lstStyle>
            <a:lvl1pPr marL="0" indent="0">
              <a:buNone/>
              <a:defRPr sz="693"/>
            </a:lvl1pPr>
            <a:lvl2pPr marL="198059" indent="0">
              <a:buNone/>
              <a:defRPr sz="606"/>
            </a:lvl2pPr>
            <a:lvl3pPr marL="396118" indent="0">
              <a:buNone/>
              <a:defRPr sz="520"/>
            </a:lvl3pPr>
            <a:lvl4pPr marL="594177" indent="0">
              <a:buNone/>
              <a:defRPr sz="433"/>
            </a:lvl4pPr>
            <a:lvl5pPr marL="792236" indent="0">
              <a:buNone/>
              <a:defRPr sz="433"/>
            </a:lvl5pPr>
            <a:lvl6pPr marL="990295" indent="0">
              <a:buNone/>
              <a:defRPr sz="433"/>
            </a:lvl6pPr>
            <a:lvl7pPr marL="1188354" indent="0">
              <a:buNone/>
              <a:defRPr sz="433"/>
            </a:lvl7pPr>
            <a:lvl8pPr marL="1386413" indent="0">
              <a:buNone/>
              <a:defRPr sz="433"/>
            </a:lvl8pPr>
            <a:lvl9pPr marL="1584472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306" y="287537"/>
            <a:ext cx="3416201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06" y="1437680"/>
            <a:ext cx="3416201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306" y="5005627"/>
            <a:ext cx="89118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DAE10-A0CC-4A7B-BE45-5F502980F9E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020" y="5005627"/>
            <a:ext cx="133677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7324" y="5005627"/>
            <a:ext cx="89118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C49F-1365-4377-B6B5-9033FD1C971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9463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9167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8269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9351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02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96118" rtl="0" eaLnBrk="1" latinLnBrk="0" hangingPunct="1">
        <a:lnSpc>
          <a:spcPct val="90000"/>
        </a:lnSpc>
        <a:spcBef>
          <a:spcPct val="0"/>
        </a:spcBef>
        <a:buNone/>
        <a:defRPr sz="19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030" indent="-99030" algn="l" defTabSz="396118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1pPr>
      <a:lvl2pPr marL="297089" indent="-99030" algn="l" defTabSz="396118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1040" kern="1200">
          <a:solidFill>
            <a:schemeClr val="tx1"/>
          </a:solidFill>
          <a:latin typeface="+mn-lt"/>
          <a:ea typeface="+mn-ea"/>
          <a:cs typeface="+mn-cs"/>
        </a:defRPr>
      </a:lvl2pPr>
      <a:lvl3pPr marL="495148" indent="-99030" algn="l" defTabSz="396118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93207" indent="-99030" algn="l" defTabSz="396118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4pPr>
      <a:lvl5pPr marL="891266" indent="-99030" algn="l" defTabSz="396118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5pPr>
      <a:lvl6pPr marL="1089325" indent="-99030" algn="l" defTabSz="396118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6pPr>
      <a:lvl7pPr marL="1287384" indent="-99030" algn="l" defTabSz="396118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7pPr>
      <a:lvl8pPr marL="1485443" indent="-99030" algn="l" defTabSz="396118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8pPr>
      <a:lvl9pPr marL="1683502" indent="-99030" algn="l" defTabSz="396118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1pPr>
      <a:lvl2pPr marL="198059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2pPr>
      <a:lvl3pPr marL="396118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3pPr>
      <a:lvl4pPr marL="594177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4pPr>
      <a:lvl5pPr marL="792236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5pPr>
      <a:lvl6pPr marL="990295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6pPr>
      <a:lvl7pPr marL="1188354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7pPr>
      <a:lvl8pPr marL="1386413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8pPr>
      <a:lvl9pPr marL="1584472" algn="l" defTabSz="396118" rtl="0" eaLnBrk="1" latinLnBrk="0" hangingPunct="1">
        <a:defRPr sz="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2224" y="2431161"/>
            <a:ext cx="2340705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za Robnei" panose="02060807000000020004" pitchFamily="18" charset="0"/>
              </a:rPr>
              <a:t>MAICOL</a:t>
            </a:r>
            <a:endParaRPr lang="en-US" sz="2800" dirty="0">
              <a:solidFill>
                <a:schemeClr val="bg1"/>
              </a:solidFill>
              <a:latin typeface="Tiza Robnei" panose="020608070000000200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64369" y="2428239"/>
            <a:ext cx="544591" cy="8229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solidFill>
                  <a:srgbClr val="0B7DF7"/>
                </a:solidFill>
                <a:latin typeface="Tiza Robnei" panose="02060807000000020004" pitchFamily="18" charset="0"/>
              </a:rPr>
              <a:t>5</a:t>
            </a:r>
            <a:endParaRPr lang="en-US" sz="6000" dirty="0">
              <a:solidFill>
                <a:srgbClr val="0B7DF7"/>
              </a:solidFill>
              <a:latin typeface="Tiza Robnei" panose="020608070000000200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585" y="2940853"/>
            <a:ext cx="235513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DA0811"/>
                </a:solidFill>
                <a:latin typeface="Tiza Robnei" panose="02060807000000020004" pitchFamily="18" charset="0"/>
              </a:rPr>
              <a:t>IS TURNING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4304" y="3440385"/>
            <a:ext cx="1491690" cy="292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Tiza Robnei" panose="02060807000000020004" pitchFamily="18" charset="0"/>
              </a:rPr>
              <a:t>SATURDAY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6141" y="3812564"/>
            <a:ext cx="1390124" cy="32316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DA0811"/>
                </a:solidFill>
                <a:latin typeface="Tiza Robnei" panose="02060807000000020004" pitchFamily="18" charset="0"/>
              </a:rPr>
              <a:t>AUGUST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96503" y="3491936"/>
            <a:ext cx="613687" cy="64021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solidFill>
                  <a:srgbClr val="0B7DF7"/>
                </a:solidFill>
                <a:latin typeface="Tiza Robnei" panose="02060807000000020004" pitchFamily="18" charset="0"/>
              </a:rPr>
              <a:t>16</a:t>
            </a:r>
            <a:endParaRPr lang="en-US" sz="6000" dirty="0">
              <a:solidFill>
                <a:srgbClr val="0B7DF7"/>
              </a:solidFill>
              <a:latin typeface="Tiza Robnei" panose="020608070000000200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37594" y="3754875"/>
            <a:ext cx="432405" cy="23475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500" dirty="0" err="1">
                <a:solidFill>
                  <a:srgbClr val="0B7DF7"/>
                </a:solidFill>
                <a:latin typeface="Tiza Robnei" panose="02060807000000020004" pitchFamily="18" charset="0"/>
              </a:rPr>
              <a:t>th</a:t>
            </a:r>
            <a:endParaRPr lang="en-US" sz="1500" dirty="0">
              <a:solidFill>
                <a:srgbClr val="0B7DF7"/>
              </a:solidFill>
              <a:latin typeface="Tiza Robnei" panose="020608070000000200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15919" y="3457723"/>
            <a:ext cx="916036" cy="27828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rgbClr val="DA0811"/>
                </a:solidFill>
                <a:latin typeface="Tiza Robnei" panose="02060807000000020004" pitchFamily="18" charset="0"/>
              </a:rPr>
              <a:t>2:00 </a:t>
            </a:r>
            <a:r>
              <a:rPr lang="en-US" sz="1200" dirty="0" smtClean="0">
                <a:solidFill>
                  <a:srgbClr val="DA0811"/>
                </a:solidFill>
                <a:latin typeface="Tiza Robnei" panose="02060807000000020004" pitchFamily="18" charset="0"/>
              </a:rPr>
              <a:t>PM</a:t>
            </a:r>
            <a:endParaRPr lang="en-US" sz="1200" dirty="0">
              <a:solidFill>
                <a:srgbClr val="DA0811"/>
              </a:solidFill>
              <a:latin typeface="Tiza Robnei" panose="020608070000000200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-23711" y="3387799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 smtClean="0">
                <a:solidFill>
                  <a:srgbClr val="0B7DF7"/>
                </a:solidFill>
                <a:latin typeface="Tiza Robnei" panose="02060807000000020004" pitchFamily="18" charset="0"/>
              </a:rPr>
              <a:t>2</a:t>
            </a:r>
          </a:p>
          <a:p>
            <a:r>
              <a:rPr lang="es-PE" sz="1100" dirty="0" smtClean="0">
                <a:solidFill>
                  <a:srgbClr val="0B7DF7"/>
                </a:solidFill>
                <a:latin typeface="Tiza Robnei" panose="02060807000000020004" pitchFamily="18" charset="0"/>
              </a:rPr>
              <a:t>0</a:t>
            </a:r>
          </a:p>
          <a:p>
            <a:r>
              <a:rPr lang="es-PE" sz="1100" dirty="0" smtClean="0">
                <a:solidFill>
                  <a:srgbClr val="0B7DF7"/>
                </a:solidFill>
                <a:latin typeface="Tiza Robnei" panose="02060807000000020004" pitchFamily="18" charset="0"/>
              </a:rPr>
              <a:t>2</a:t>
            </a:r>
          </a:p>
          <a:p>
            <a:r>
              <a:rPr lang="es-PE" sz="1100" dirty="0">
                <a:solidFill>
                  <a:srgbClr val="0B7DF7"/>
                </a:solidFill>
                <a:latin typeface="Tiza Robnei" panose="02060807000000020004" pitchFamily="18" charset="0"/>
              </a:rPr>
              <a:t>0</a:t>
            </a:r>
            <a:endParaRPr lang="en-US" sz="1100" dirty="0">
              <a:solidFill>
                <a:srgbClr val="0B7DF7"/>
              </a:solidFill>
              <a:latin typeface="Tiza Robnei" panose="020608070000000200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5210" y="4302531"/>
            <a:ext cx="1390124" cy="32316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0B7DF7"/>
                </a:solidFill>
                <a:latin typeface="Tiza Robnei" panose="02060807000000020004" pitchFamily="18" charset="0"/>
              </a:rPr>
              <a:t>Our Home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4648" y="4699200"/>
            <a:ext cx="1604311" cy="32316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Tiza Robnei" panose="02060807000000020004" pitchFamily="18" charset="0"/>
              </a:rPr>
              <a:t>898 </a:t>
            </a:r>
            <a:r>
              <a:rPr lang="en-US" sz="1500" dirty="0" err="1">
                <a:solidFill>
                  <a:schemeClr val="bg1"/>
                </a:solidFill>
                <a:latin typeface="Tiza Robnei" panose="02060807000000020004" pitchFamily="18" charset="0"/>
              </a:rPr>
              <a:t>Stringtown</a:t>
            </a:r>
            <a:r>
              <a:rPr lang="en-US" sz="1500" dirty="0">
                <a:solidFill>
                  <a:schemeClr val="bg1"/>
                </a:solidFill>
                <a:latin typeface="Tiza Robnei" panose="02060807000000020004" pitchFamily="18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Tiza Robnei" panose="02060807000000020004" pitchFamily="18" charset="0"/>
              </a:rPr>
              <a:t>st.</a:t>
            </a:r>
            <a:endParaRPr lang="en-US" sz="1500" dirty="0">
              <a:solidFill>
                <a:schemeClr val="bg1"/>
              </a:solidFill>
              <a:latin typeface="Tiza Robnei" panose="02060807000000020004" pitchFamily="18" charset="0"/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Tiza Robnei" panose="02060807000000020004" pitchFamily="18" charset="0"/>
              </a:rPr>
              <a:t>Coventry, FL 7895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1978" y="5066056"/>
            <a:ext cx="1604311" cy="21269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" dirty="0">
                <a:solidFill>
                  <a:srgbClr val="DA0811"/>
                </a:solidFill>
                <a:latin typeface="Tiza Robnei" panose="02060807000000020004" pitchFamily="18" charset="0"/>
              </a:rPr>
              <a:t>rsvp: Mom 890-343-4454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865236" y="5157165"/>
            <a:ext cx="1150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800" b="1" dirty="0">
              <a:solidFill>
                <a:schemeClr val="bg1"/>
              </a:solidFill>
              <a:effectLst>
                <a:glow rad="508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369373" y="477521"/>
            <a:ext cx="1460947" cy="2482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DA0811"/>
                </a:solidFill>
                <a:latin typeface="Tiza Robnei" panose="02060807000000020004" pitchFamily="18" charset="0"/>
              </a:rPr>
              <a:t>CALLING ALL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328733" y="804471"/>
            <a:ext cx="1544767" cy="25903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B7DF7"/>
                </a:solidFill>
                <a:latin typeface="Tiza Robnei" panose="02060807000000020004" pitchFamily="18" charset="0"/>
              </a:rPr>
              <a:t>SUPERHEROES!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270869" y="3781273"/>
            <a:ext cx="206135" cy="4571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500" dirty="0" smtClean="0">
                <a:solidFill>
                  <a:srgbClr val="0B7DF7"/>
                </a:solidFill>
                <a:latin typeface="Tiza Robnei" panose="02060807000000020004" pitchFamily="18" charset="0"/>
              </a:rPr>
              <a:t>-</a:t>
            </a:r>
            <a:endParaRPr lang="en-US" sz="1500" dirty="0">
              <a:solidFill>
                <a:srgbClr val="0B7DF7"/>
              </a:solidFill>
              <a:latin typeface="Tiza Robnei" panose="020608070000000200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940816" y="3872253"/>
            <a:ext cx="916036" cy="27828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za Robnei" panose="02060807000000020004" pitchFamily="18" charset="0"/>
              </a:rPr>
              <a:t>4:00 PM</a:t>
            </a:r>
            <a:endParaRPr lang="en-US" sz="1200" dirty="0">
              <a:solidFill>
                <a:schemeClr val="bg1"/>
              </a:solidFill>
              <a:latin typeface="Tiza Robnei" panose="0206080700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947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36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Tiza Robnei</vt:lpstr>
      <vt:lpstr>Arial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Spiderman</cp:keywords>
  <cp:lastModifiedBy>MEGAIDEA</cp:lastModifiedBy>
  <cp:revision>12</cp:revision>
  <dcterms:created xsi:type="dcterms:W3CDTF">2019-11-10T01:56:09Z</dcterms:created>
  <dcterms:modified xsi:type="dcterms:W3CDTF">2023-03-31T16:02:26Z</dcterms:modified>
</cp:coreProperties>
</file>