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5400675" cy="7199313"/>
  <p:notesSz cx="6858000" cy="9144000"/>
  <p:embeddedFontLst>
    <p:embeddedFont>
      <p:font typeface="Houseo-Bonifiesta.com" panose="00000400000000000000" pitchFamily="2" charset="0"/>
      <p:regular r:id="rId3"/>
    </p:embeddedFont>
    <p:embeddedFont>
      <p:font typeface="Arial Black" panose="020B0A04020102020204" pitchFamily="34" charset="0"/>
      <p:regular r:id="rId4"/>
      <p:bold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rady-Bonifiesta.com" panose="020B0600020202020204" pitchFamily="34" charset="0"/>
      <p:regular r:id="rId11"/>
    </p:embeddedFont>
    <p:embeddedFont>
      <p:font typeface="Porky's" panose="00000700000000000000" pitchFamily="2" charset="0"/>
      <p:bold r:id="rId12"/>
    </p:embeddedFont>
    <p:embeddedFont>
      <p:font typeface="Mongolian Baiti" panose="03000500000000000000" pitchFamily="66" charset="0"/>
      <p:regular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7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526" y="84"/>
      </p:cViewPr>
      <p:guideLst>
        <p:guide orient="horz" pos="2268"/>
        <p:guide pos="17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178222"/>
            <a:ext cx="4590574" cy="2506427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3781306"/>
            <a:ext cx="4050506" cy="1738167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925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838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383297"/>
            <a:ext cx="1164521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383297"/>
            <a:ext cx="342605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681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072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794831"/>
            <a:ext cx="4658082" cy="2994714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4817876"/>
            <a:ext cx="4658082" cy="1574849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869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69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83299"/>
            <a:ext cx="4658082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764832"/>
            <a:ext cx="2284738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629749"/>
            <a:ext cx="228473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764832"/>
            <a:ext cx="2295990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629749"/>
            <a:ext cx="22959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17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68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869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1036570"/>
            <a:ext cx="2734092" cy="5116178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738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1036570"/>
            <a:ext cx="2734092" cy="5116178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383299"/>
            <a:ext cx="465808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916484"/>
            <a:ext cx="465808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6672698"/>
            <a:ext cx="182272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762026" y="71067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59062" y="129985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50090" y="84368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60904" y="85511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420" y="433313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4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0" y="1414196"/>
            <a:ext cx="4790502" cy="5650633"/>
          </a:xfrm>
          <a:prstGeom prst="rect">
            <a:avLst/>
          </a:prstGeom>
        </p:spPr>
      </p:pic>
      <p:sp>
        <p:nvSpPr>
          <p:cNvPr id="5" name="Bonifiesta.com"/>
          <p:cNvSpPr txBox="1"/>
          <p:nvPr/>
        </p:nvSpPr>
        <p:spPr>
          <a:xfrm>
            <a:off x="962181" y="3795762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Martes  7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 de Julio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6" name="Bonifiesta.com"/>
          <p:cNvSpPr txBox="1"/>
          <p:nvPr/>
        </p:nvSpPr>
        <p:spPr>
          <a:xfrm>
            <a:off x="962181" y="4916440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Porky's" panose="00000700000000000000" pitchFamily="2" charset="0"/>
              </a:rPr>
              <a:t>A las 5:00 pm.</a:t>
            </a:r>
            <a:endParaRPr lang="es-PE" sz="2400" dirty="0">
              <a:solidFill>
                <a:srgbClr val="FF0000"/>
              </a:solidFill>
              <a:effectLst>
                <a:glow rad="1397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1164136" y="5398485"/>
            <a:ext cx="305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ln w="12700">
                  <a:noFill/>
                </a:ln>
                <a:solidFill>
                  <a:srgbClr val="0000FF"/>
                </a:solidFill>
                <a:effectLst>
                  <a:glow rad="228600">
                    <a:schemeClr val="bg1"/>
                  </a:glow>
                </a:effectLst>
                <a:latin typeface="Arial Black" panose="020B0A04020102020204" pitchFamily="34" charset="0"/>
              </a:rPr>
              <a:t>En Calle Electra 173 Urb. La Campiña. </a:t>
            </a:r>
            <a:r>
              <a:rPr lang="es-PE" dirty="0" smtClean="0">
                <a:ln w="12700">
                  <a:noFill/>
                </a:ln>
                <a:solidFill>
                  <a:srgbClr val="0000FF"/>
                </a:solidFill>
                <a:effectLst>
                  <a:glow rad="228600">
                    <a:schemeClr val="bg1"/>
                  </a:glow>
                </a:effectLst>
                <a:latin typeface="Arial Black" panose="020B0A04020102020204" pitchFamily="34" charset="0"/>
              </a:rPr>
              <a:t>Chorrillos</a:t>
            </a:r>
            <a:endParaRPr lang="es-PE" dirty="0">
              <a:ln w="12700">
                <a:noFill/>
              </a:ln>
              <a:solidFill>
                <a:srgbClr val="0000FF"/>
              </a:solidFill>
              <a:effectLst>
                <a:glow rad="228600">
                  <a:schemeClr val="bg1"/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91" y="0"/>
            <a:ext cx="2780148" cy="2841369"/>
          </a:xfrm>
          <a:prstGeom prst="rect">
            <a:avLst/>
          </a:prstGeom>
        </p:spPr>
      </p:pic>
      <p:pic>
        <p:nvPicPr>
          <p:cNvPr id="10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38" y="186627"/>
            <a:ext cx="1253352" cy="1417286"/>
          </a:xfrm>
          <a:prstGeom prst="rect">
            <a:avLst/>
          </a:prstGeom>
        </p:spPr>
      </p:pic>
      <p:pic>
        <p:nvPicPr>
          <p:cNvPr id="11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" y="186627"/>
            <a:ext cx="1253352" cy="1417286"/>
          </a:xfrm>
          <a:prstGeom prst="rect">
            <a:avLst/>
          </a:prstGeom>
        </p:spPr>
      </p:pic>
      <p:sp>
        <p:nvSpPr>
          <p:cNvPr id="8" name="Bonifiesta.com"/>
          <p:cNvSpPr txBox="1"/>
          <p:nvPr/>
        </p:nvSpPr>
        <p:spPr>
          <a:xfrm>
            <a:off x="621750" y="3335051"/>
            <a:ext cx="40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518849" y="2600777"/>
            <a:ext cx="2341064" cy="4614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Brady-Bonifiesta.com" panose="020B0600020202020204" pitchFamily="34" charset="0"/>
                <a:cs typeface="Mongolian Baiti" panose="03000500000000000000" pitchFamily="66" charset="0"/>
              </a:rPr>
              <a:t>MIS 3 AÑITOS</a:t>
            </a:r>
            <a:endParaRPr lang="en-US" sz="1700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Brady-Bonifiesta.com" panose="020B0600020202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676369" y="1925819"/>
            <a:ext cx="3876973" cy="6161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2000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Houseo-Bonifiesta.com" panose="00000400000000000000" pitchFamily="2" charset="0"/>
              </a:rPr>
              <a:t>GUSTAVO ADRIÁN</a:t>
            </a:r>
            <a:endParaRPr lang="es-PE" sz="2000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Houseo-Bonifiesta.com" panose="00000400000000000000" pitchFamily="2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147225" y="6780984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FF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32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Houseo-Bonifiesta.com</vt:lpstr>
      <vt:lpstr>Arial Black</vt:lpstr>
      <vt:lpstr>Calibri</vt:lpstr>
      <vt:lpstr>Brady-Bonifiesta.com</vt:lpstr>
      <vt:lpstr>Porky's</vt:lpstr>
      <vt:lpstr>Arial</vt:lpstr>
      <vt:lpstr>Mongolian Baiti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Spiderman</cp:keywords>
  <cp:lastModifiedBy>MEGAIDEA</cp:lastModifiedBy>
  <cp:revision>7</cp:revision>
  <dcterms:created xsi:type="dcterms:W3CDTF">2020-07-07T15:31:54Z</dcterms:created>
  <dcterms:modified xsi:type="dcterms:W3CDTF">2023-03-29T01:25:05Z</dcterms:modified>
</cp:coreProperties>
</file>