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3600450" cy="5400675"/>
  <p:notesSz cx="6858000" cy="9144000"/>
  <p:embeddedFontLst>
    <p:embeddedFont>
      <p:font typeface="Sweet Sorrow" pitchFamily="2" charset="0"/>
      <p:regular r:id="rId3"/>
    </p:embeddedFont>
    <p:embeddedFont>
      <p:font typeface="Calibri Light" panose="020F0302020204030204" pitchFamily="34" charset="0"/>
      <p:regular r:id="rId4"/>
      <p:italic r:id="rId5"/>
    </p:embeddedFont>
    <p:embeddedFont>
      <p:font typeface="Lobster-Bonifiesta.com" panose="02000506000000020003" pitchFamily="50" charset="0"/>
      <p:regular r:id="rId6"/>
    </p:embeddedFont>
    <p:embeddedFont>
      <p:font typeface="HoratioDBol" panose="020B0702020204020303" pitchFamily="34" charset="0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Briquet_TR" panose="020B7200000000000000" pitchFamily="34" charset="0"/>
      <p:regular r:id="rId12"/>
    </p:embeddedFont>
  </p:embeddedFontLst>
  <p:defaultTextStyle>
    <a:defPPr>
      <a:defRPr lang="en-US"/>
    </a:defPPr>
    <a:lvl1pPr marL="0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1pPr>
    <a:lvl2pPr marL="216027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2pPr>
    <a:lvl3pPr marL="432054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3pPr>
    <a:lvl4pPr marL="648081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4pPr>
    <a:lvl5pPr marL="864108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5pPr>
    <a:lvl6pPr marL="1080135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6pPr>
    <a:lvl7pPr marL="1296162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7pPr>
    <a:lvl8pPr marL="1512189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8pPr>
    <a:lvl9pPr marL="1728216" algn="l" defTabSz="432054" rtl="0" eaLnBrk="1" latinLnBrk="0" hangingPunct="1">
      <a:defRPr sz="85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BEC1"/>
    <a:srgbClr val="E42D7B"/>
    <a:srgbClr val="7327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>
        <p:scale>
          <a:sx n="75" d="100"/>
          <a:sy n="75" d="100"/>
        </p:scale>
        <p:origin x="330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034" y="883861"/>
            <a:ext cx="3060383" cy="1880235"/>
          </a:xfrm>
        </p:spPr>
        <p:txBody>
          <a:bodyPr anchor="b"/>
          <a:lstStyle>
            <a:lvl1pPr algn="ctr">
              <a:defRPr sz="2363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56" y="2836605"/>
            <a:ext cx="2700338" cy="1303913"/>
          </a:xfrm>
        </p:spPr>
        <p:txBody>
          <a:bodyPr/>
          <a:lstStyle>
            <a:lvl1pPr marL="0" indent="0" algn="ctr">
              <a:buNone/>
              <a:defRPr sz="945"/>
            </a:lvl1pPr>
            <a:lvl2pPr marL="180045" indent="0" algn="ctr">
              <a:buNone/>
              <a:defRPr sz="788"/>
            </a:lvl2pPr>
            <a:lvl3pPr marL="360091" indent="0" algn="ctr">
              <a:buNone/>
              <a:defRPr sz="709"/>
            </a:lvl3pPr>
            <a:lvl4pPr marL="540136" indent="0" algn="ctr">
              <a:buNone/>
              <a:defRPr sz="630"/>
            </a:lvl4pPr>
            <a:lvl5pPr marL="720181" indent="0" algn="ctr">
              <a:buNone/>
              <a:defRPr sz="630"/>
            </a:lvl5pPr>
            <a:lvl6pPr marL="900227" indent="0" algn="ctr">
              <a:buNone/>
              <a:defRPr sz="630"/>
            </a:lvl6pPr>
            <a:lvl7pPr marL="1080272" indent="0" algn="ctr">
              <a:buNone/>
              <a:defRPr sz="630"/>
            </a:lvl7pPr>
            <a:lvl8pPr marL="1260318" indent="0" algn="ctr">
              <a:buNone/>
              <a:defRPr sz="630"/>
            </a:lvl8pPr>
            <a:lvl9pPr marL="1440363" indent="0" algn="ctr">
              <a:buNone/>
              <a:defRPr sz="63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23A2-3902-45E6-B3D7-0D44263BC723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34667-784F-4AD0-9E53-2FFBF1790D8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2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23A2-3902-45E6-B3D7-0D44263BC723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34667-784F-4AD0-9E53-2FFBF1790D8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49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576572" y="287536"/>
            <a:ext cx="776347" cy="457682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7531" y="287536"/>
            <a:ext cx="2284035" cy="457682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23A2-3902-45E6-B3D7-0D44263BC723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34667-784F-4AD0-9E53-2FFBF1790D8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0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23A2-3902-45E6-B3D7-0D44263BC723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34667-784F-4AD0-9E53-2FFBF1790D8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7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56" y="1346420"/>
            <a:ext cx="3105388" cy="2246530"/>
          </a:xfrm>
        </p:spPr>
        <p:txBody>
          <a:bodyPr anchor="b"/>
          <a:lstStyle>
            <a:lvl1pPr>
              <a:defRPr sz="2363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656" y="3614203"/>
            <a:ext cx="3105388" cy="1181397"/>
          </a:xfrm>
        </p:spPr>
        <p:txBody>
          <a:bodyPr/>
          <a:lstStyle>
            <a:lvl1pPr marL="0" indent="0">
              <a:buNone/>
              <a:defRPr sz="945">
                <a:solidFill>
                  <a:schemeClr val="tx1"/>
                </a:solidFill>
              </a:defRPr>
            </a:lvl1pPr>
            <a:lvl2pPr marL="18004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2pPr>
            <a:lvl3pPr marL="360091" indent="0">
              <a:buNone/>
              <a:defRPr sz="709">
                <a:solidFill>
                  <a:schemeClr val="tx1">
                    <a:tint val="75000"/>
                  </a:schemeClr>
                </a:solidFill>
              </a:defRPr>
            </a:lvl3pPr>
            <a:lvl4pPr marL="540136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4pPr>
            <a:lvl5pPr marL="720181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5pPr>
            <a:lvl6pPr marL="900227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6pPr>
            <a:lvl7pPr marL="1080272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7pPr>
            <a:lvl8pPr marL="1260318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8pPr>
            <a:lvl9pPr marL="1440363" indent="0">
              <a:buNone/>
              <a:defRPr sz="63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23A2-3902-45E6-B3D7-0D44263BC723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34667-784F-4AD0-9E53-2FFBF1790D8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92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531" y="1437680"/>
            <a:ext cx="1530191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2728" y="1437680"/>
            <a:ext cx="1530191" cy="34266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23A2-3902-45E6-B3D7-0D44263BC723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34667-784F-4AD0-9E53-2FFBF1790D8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83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00" y="287537"/>
            <a:ext cx="3105388" cy="104388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8000" y="1323916"/>
            <a:ext cx="1523159" cy="648831"/>
          </a:xfrm>
        </p:spPr>
        <p:txBody>
          <a:bodyPr anchor="b"/>
          <a:lstStyle>
            <a:lvl1pPr marL="0" indent="0">
              <a:buNone/>
              <a:defRPr sz="945" b="1"/>
            </a:lvl1pPr>
            <a:lvl2pPr marL="180045" indent="0">
              <a:buNone/>
              <a:defRPr sz="788" b="1"/>
            </a:lvl2pPr>
            <a:lvl3pPr marL="360091" indent="0">
              <a:buNone/>
              <a:defRPr sz="709" b="1"/>
            </a:lvl3pPr>
            <a:lvl4pPr marL="540136" indent="0">
              <a:buNone/>
              <a:defRPr sz="630" b="1"/>
            </a:lvl4pPr>
            <a:lvl5pPr marL="720181" indent="0">
              <a:buNone/>
              <a:defRPr sz="630" b="1"/>
            </a:lvl5pPr>
            <a:lvl6pPr marL="900227" indent="0">
              <a:buNone/>
              <a:defRPr sz="630" b="1"/>
            </a:lvl6pPr>
            <a:lvl7pPr marL="1080272" indent="0">
              <a:buNone/>
              <a:defRPr sz="630" b="1"/>
            </a:lvl7pPr>
            <a:lvl8pPr marL="1260318" indent="0">
              <a:buNone/>
              <a:defRPr sz="630" b="1"/>
            </a:lvl8pPr>
            <a:lvl9pPr marL="1440363" indent="0">
              <a:buNone/>
              <a:defRPr sz="63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8000" y="1972747"/>
            <a:ext cx="1523159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22728" y="1323916"/>
            <a:ext cx="1530660" cy="648831"/>
          </a:xfrm>
        </p:spPr>
        <p:txBody>
          <a:bodyPr anchor="b"/>
          <a:lstStyle>
            <a:lvl1pPr marL="0" indent="0">
              <a:buNone/>
              <a:defRPr sz="945" b="1"/>
            </a:lvl1pPr>
            <a:lvl2pPr marL="180045" indent="0">
              <a:buNone/>
              <a:defRPr sz="788" b="1"/>
            </a:lvl2pPr>
            <a:lvl3pPr marL="360091" indent="0">
              <a:buNone/>
              <a:defRPr sz="709" b="1"/>
            </a:lvl3pPr>
            <a:lvl4pPr marL="540136" indent="0">
              <a:buNone/>
              <a:defRPr sz="630" b="1"/>
            </a:lvl4pPr>
            <a:lvl5pPr marL="720181" indent="0">
              <a:buNone/>
              <a:defRPr sz="630" b="1"/>
            </a:lvl5pPr>
            <a:lvl6pPr marL="900227" indent="0">
              <a:buNone/>
              <a:defRPr sz="630" b="1"/>
            </a:lvl6pPr>
            <a:lvl7pPr marL="1080272" indent="0">
              <a:buNone/>
              <a:defRPr sz="630" b="1"/>
            </a:lvl7pPr>
            <a:lvl8pPr marL="1260318" indent="0">
              <a:buNone/>
              <a:defRPr sz="630" b="1"/>
            </a:lvl8pPr>
            <a:lvl9pPr marL="1440363" indent="0">
              <a:buNone/>
              <a:defRPr sz="63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22728" y="1972747"/>
            <a:ext cx="1530660" cy="29016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23A2-3902-45E6-B3D7-0D44263BC723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34667-784F-4AD0-9E53-2FFBF1790D8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283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23A2-3902-45E6-B3D7-0D44263BC723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34667-784F-4AD0-9E53-2FFBF1790D8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8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23A2-3902-45E6-B3D7-0D44263BC723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34667-784F-4AD0-9E53-2FFBF1790D8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93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00" y="360045"/>
            <a:ext cx="1161239" cy="1260158"/>
          </a:xfrm>
        </p:spPr>
        <p:txBody>
          <a:bodyPr anchor="b"/>
          <a:lstStyle>
            <a:lvl1pPr>
              <a:defRPr sz="12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660" y="777598"/>
            <a:ext cx="1822728" cy="3837980"/>
          </a:xfrm>
        </p:spPr>
        <p:txBody>
          <a:bodyPr/>
          <a:lstStyle>
            <a:lvl1pPr>
              <a:defRPr sz="1260"/>
            </a:lvl1pPr>
            <a:lvl2pPr>
              <a:defRPr sz="1103"/>
            </a:lvl2pPr>
            <a:lvl3pPr>
              <a:defRPr sz="945"/>
            </a:lvl3pPr>
            <a:lvl4pPr>
              <a:defRPr sz="788"/>
            </a:lvl4pPr>
            <a:lvl5pPr>
              <a:defRPr sz="788"/>
            </a:lvl5pPr>
            <a:lvl6pPr>
              <a:defRPr sz="788"/>
            </a:lvl6pPr>
            <a:lvl7pPr>
              <a:defRPr sz="788"/>
            </a:lvl7pPr>
            <a:lvl8pPr>
              <a:defRPr sz="788"/>
            </a:lvl8pPr>
            <a:lvl9pPr>
              <a:defRPr sz="78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8000" y="1620202"/>
            <a:ext cx="1161239" cy="3001626"/>
          </a:xfrm>
        </p:spPr>
        <p:txBody>
          <a:bodyPr/>
          <a:lstStyle>
            <a:lvl1pPr marL="0" indent="0">
              <a:buNone/>
              <a:defRPr sz="630"/>
            </a:lvl1pPr>
            <a:lvl2pPr marL="180045" indent="0">
              <a:buNone/>
              <a:defRPr sz="551"/>
            </a:lvl2pPr>
            <a:lvl3pPr marL="360091" indent="0">
              <a:buNone/>
              <a:defRPr sz="473"/>
            </a:lvl3pPr>
            <a:lvl4pPr marL="540136" indent="0">
              <a:buNone/>
              <a:defRPr sz="394"/>
            </a:lvl4pPr>
            <a:lvl5pPr marL="720181" indent="0">
              <a:buNone/>
              <a:defRPr sz="394"/>
            </a:lvl5pPr>
            <a:lvl6pPr marL="900227" indent="0">
              <a:buNone/>
              <a:defRPr sz="394"/>
            </a:lvl6pPr>
            <a:lvl7pPr marL="1080272" indent="0">
              <a:buNone/>
              <a:defRPr sz="394"/>
            </a:lvl7pPr>
            <a:lvl8pPr marL="1260318" indent="0">
              <a:buNone/>
              <a:defRPr sz="394"/>
            </a:lvl8pPr>
            <a:lvl9pPr marL="1440363" indent="0">
              <a:buNone/>
              <a:defRPr sz="39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23A2-3902-45E6-B3D7-0D44263BC723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34667-784F-4AD0-9E53-2FFBF1790D8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026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000" y="360045"/>
            <a:ext cx="1161239" cy="1260158"/>
          </a:xfrm>
        </p:spPr>
        <p:txBody>
          <a:bodyPr anchor="b"/>
          <a:lstStyle>
            <a:lvl1pPr>
              <a:defRPr sz="126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30660" y="777598"/>
            <a:ext cx="1822728" cy="3837980"/>
          </a:xfrm>
        </p:spPr>
        <p:txBody>
          <a:bodyPr anchor="t"/>
          <a:lstStyle>
            <a:lvl1pPr marL="0" indent="0">
              <a:buNone/>
              <a:defRPr sz="1260"/>
            </a:lvl1pPr>
            <a:lvl2pPr marL="180045" indent="0">
              <a:buNone/>
              <a:defRPr sz="1103"/>
            </a:lvl2pPr>
            <a:lvl3pPr marL="360091" indent="0">
              <a:buNone/>
              <a:defRPr sz="945"/>
            </a:lvl3pPr>
            <a:lvl4pPr marL="540136" indent="0">
              <a:buNone/>
              <a:defRPr sz="788"/>
            </a:lvl4pPr>
            <a:lvl5pPr marL="720181" indent="0">
              <a:buNone/>
              <a:defRPr sz="788"/>
            </a:lvl5pPr>
            <a:lvl6pPr marL="900227" indent="0">
              <a:buNone/>
              <a:defRPr sz="788"/>
            </a:lvl6pPr>
            <a:lvl7pPr marL="1080272" indent="0">
              <a:buNone/>
              <a:defRPr sz="788"/>
            </a:lvl7pPr>
            <a:lvl8pPr marL="1260318" indent="0">
              <a:buNone/>
              <a:defRPr sz="788"/>
            </a:lvl8pPr>
            <a:lvl9pPr marL="1440363" indent="0">
              <a:buNone/>
              <a:defRPr sz="788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8000" y="1620202"/>
            <a:ext cx="1161239" cy="3001626"/>
          </a:xfrm>
        </p:spPr>
        <p:txBody>
          <a:bodyPr/>
          <a:lstStyle>
            <a:lvl1pPr marL="0" indent="0">
              <a:buNone/>
              <a:defRPr sz="630"/>
            </a:lvl1pPr>
            <a:lvl2pPr marL="180045" indent="0">
              <a:buNone/>
              <a:defRPr sz="551"/>
            </a:lvl2pPr>
            <a:lvl3pPr marL="360091" indent="0">
              <a:buNone/>
              <a:defRPr sz="473"/>
            </a:lvl3pPr>
            <a:lvl4pPr marL="540136" indent="0">
              <a:buNone/>
              <a:defRPr sz="394"/>
            </a:lvl4pPr>
            <a:lvl5pPr marL="720181" indent="0">
              <a:buNone/>
              <a:defRPr sz="394"/>
            </a:lvl5pPr>
            <a:lvl6pPr marL="900227" indent="0">
              <a:buNone/>
              <a:defRPr sz="394"/>
            </a:lvl6pPr>
            <a:lvl7pPr marL="1080272" indent="0">
              <a:buNone/>
              <a:defRPr sz="394"/>
            </a:lvl7pPr>
            <a:lvl8pPr marL="1260318" indent="0">
              <a:buNone/>
              <a:defRPr sz="394"/>
            </a:lvl8pPr>
            <a:lvl9pPr marL="1440363" indent="0">
              <a:buNone/>
              <a:defRPr sz="39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23A2-3902-45E6-B3D7-0D44263BC723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34667-784F-4AD0-9E53-2FFBF1790D8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691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287537"/>
            <a:ext cx="3105388" cy="1043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1437680"/>
            <a:ext cx="3105388" cy="34266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7531" y="5005627"/>
            <a:ext cx="810101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823A2-3902-45E6-B3D7-0D44263BC723}" type="datetimeFigureOut">
              <a:rPr lang="en-US" smtClean="0"/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2649" y="5005627"/>
            <a:ext cx="1215152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42818" y="5005627"/>
            <a:ext cx="810101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34667-784F-4AD0-9E53-2FFBF1790D85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706765" y="90058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703801" y="679239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694829" y="223067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405643" y="234497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7159" y="3712514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483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60091" rtl="0" eaLnBrk="1" latinLnBrk="0" hangingPunct="1">
        <a:lnSpc>
          <a:spcPct val="90000"/>
        </a:lnSpc>
        <a:spcBef>
          <a:spcPct val="0"/>
        </a:spcBef>
        <a:buNone/>
        <a:defRPr sz="17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0023" indent="-90023" algn="l" defTabSz="360091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103" kern="1200">
          <a:solidFill>
            <a:schemeClr val="tx1"/>
          </a:solidFill>
          <a:latin typeface="+mn-lt"/>
          <a:ea typeface="+mn-ea"/>
          <a:cs typeface="+mn-cs"/>
        </a:defRPr>
      </a:lvl1pPr>
      <a:lvl2pPr marL="270068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945" kern="1200">
          <a:solidFill>
            <a:schemeClr val="tx1"/>
          </a:solidFill>
          <a:latin typeface="+mn-lt"/>
          <a:ea typeface="+mn-ea"/>
          <a:cs typeface="+mn-cs"/>
        </a:defRPr>
      </a:lvl2pPr>
      <a:lvl3pPr marL="450113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+mn-lt"/>
          <a:ea typeface="+mn-ea"/>
          <a:cs typeface="+mn-cs"/>
        </a:defRPr>
      </a:lvl3pPr>
      <a:lvl4pPr marL="630159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4pPr>
      <a:lvl5pPr marL="810204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5pPr>
      <a:lvl6pPr marL="990249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6pPr>
      <a:lvl7pPr marL="1170295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7pPr>
      <a:lvl8pPr marL="1350340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8pPr>
      <a:lvl9pPr marL="1530386" indent="-90023" algn="l" defTabSz="360091" rtl="0" eaLnBrk="1" latinLnBrk="0" hangingPunct="1">
        <a:lnSpc>
          <a:spcPct val="90000"/>
        </a:lnSpc>
        <a:spcBef>
          <a:spcPts val="197"/>
        </a:spcBef>
        <a:buFont typeface="Arial" panose="020B0604020202020204" pitchFamily="34" charset="0"/>
        <a:buChar char="•"/>
        <a:defRPr sz="7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1pPr>
      <a:lvl2pPr marL="180045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2pPr>
      <a:lvl3pPr marL="360091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3pPr>
      <a:lvl4pPr marL="540136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4pPr>
      <a:lvl5pPr marL="720181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5pPr>
      <a:lvl6pPr marL="900227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6pPr>
      <a:lvl7pPr marL="1080272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7pPr>
      <a:lvl8pPr marL="1260318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8pPr>
      <a:lvl9pPr marL="1440363" algn="l" defTabSz="360091" rtl="0" eaLnBrk="1" latinLnBrk="0" hangingPunct="1">
        <a:defRPr sz="7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egaidea.ne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979" y="-9790"/>
            <a:ext cx="748655" cy="830766"/>
          </a:xfrm>
          <a:prstGeom prst="rect">
            <a:avLst/>
          </a:prstGeom>
        </p:spPr>
      </p:pic>
      <p:pic>
        <p:nvPicPr>
          <p:cNvPr id="5" name="Megaidea.ne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2" y="3985528"/>
            <a:ext cx="818477" cy="929790"/>
          </a:xfrm>
          <a:prstGeom prst="rect">
            <a:avLst/>
          </a:prstGeom>
        </p:spPr>
      </p:pic>
      <p:pic>
        <p:nvPicPr>
          <p:cNvPr id="6" name="Megaidea.ne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7" y="3128177"/>
            <a:ext cx="762245" cy="680351"/>
          </a:xfrm>
          <a:prstGeom prst="rect">
            <a:avLst/>
          </a:prstGeom>
        </p:spPr>
      </p:pic>
      <p:pic>
        <p:nvPicPr>
          <p:cNvPr id="7" name="Star - megaidea.net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95" y="188992"/>
            <a:ext cx="329213" cy="335309"/>
          </a:xfrm>
          <a:prstGeom prst="rect">
            <a:avLst/>
          </a:prstGeom>
        </p:spPr>
      </p:pic>
      <p:pic>
        <p:nvPicPr>
          <p:cNvPr id="8" name="Star - megaidea.net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71" y="1080292"/>
            <a:ext cx="207282" cy="207282"/>
          </a:xfrm>
          <a:prstGeom prst="rect">
            <a:avLst/>
          </a:prstGeom>
        </p:spPr>
      </p:pic>
      <p:pic>
        <p:nvPicPr>
          <p:cNvPr id="9" name="Star - megaidea.net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0696" y="1403359"/>
            <a:ext cx="274344" cy="268247"/>
          </a:xfrm>
          <a:prstGeom prst="rect">
            <a:avLst/>
          </a:prstGeom>
        </p:spPr>
      </p:pic>
      <p:pic>
        <p:nvPicPr>
          <p:cNvPr id="10" name="Rec Megaidea.net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2" y="1716450"/>
            <a:ext cx="2895851" cy="47552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93" y="914479"/>
            <a:ext cx="317019" cy="268247"/>
          </a:xfrm>
          <a:prstGeom prst="rect">
            <a:avLst/>
          </a:prstGeom>
          <a:effectLst>
            <a:glow rad="38100">
              <a:srgbClr val="34BEC1"/>
            </a:glow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484" y="715600"/>
            <a:ext cx="762066" cy="512108"/>
          </a:xfrm>
          <a:prstGeom prst="rect">
            <a:avLst/>
          </a:prstGeom>
          <a:effectLst>
            <a:glow rad="38100">
              <a:srgbClr val="34BEC1"/>
            </a:glow>
          </a:effec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1291">
            <a:off x="1417623" y="213553"/>
            <a:ext cx="426757" cy="384081"/>
          </a:xfrm>
          <a:prstGeom prst="rect">
            <a:avLst/>
          </a:prstGeom>
          <a:effectLst>
            <a:glow rad="38100">
              <a:srgbClr val="34BEC1"/>
            </a:glow>
          </a:effectLst>
        </p:spPr>
      </p:pic>
      <p:sp>
        <p:nvSpPr>
          <p:cNvPr id="14" name="CuadroTexto 13"/>
          <p:cNvSpPr txBox="1"/>
          <p:nvPr/>
        </p:nvSpPr>
        <p:spPr>
          <a:xfrm rot="20180769">
            <a:off x="749473" y="542053"/>
            <a:ext cx="748923" cy="86177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5000" dirty="0" smtClean="0">
                <a:ln w="28575">
                  <a:solidFill>
                    <a:srgbClr val="732753"/>
                  </a:solidFill>
                </a:ln>
                <a:gradFill>
                  <a:gsLst>
                    <a:gs pos="39000">
                      <a:srgbClr val="FFC800"/>
                    </a:gs>
                    <a:gs pos="58000">
                      <a:srgbClr val="FFF700"/>
                    </a:gs>
                    <a:gs pos="97000">
                      <a:srgbClr val="FFFF00"/>
                    </a:gs>
                    <a:gs pos="0">
                      <a:srgbClr val="FFC000"/>
                    </a:gs>
                  </a:gsLst>
                  <a:lin ang="5400000" scaled="1"/>
                </a:gradFill>
                <a:effectLst>
                  <a:glow rad="76200">
                    <a:srgbClr val="34BEC1"/>
                  </a:glow>
                </a:effectLst>
                <a:latin typeface="Sweet Sorrow" pitchFamily="2" charset="0"/>
              </a:rPr>
              <a:t>A</a:t>
            </a:r>
            <a:endParaRPr lang="en-US" sz="5000" dirty="0">
              <a:ln w="28575">
                <a:solidFill>
                  <a:srgbClr val="732753"/>
                </a:solidFill>
              </a:ln>
              <a:gradFill>
                <a:gsLst>
                  <a:gs pos="39000">
                    <a:srgbClr val="FFC800"/>
                  </a:gs>
                  <a:gs pos="58000">
                    <a:srgbClr val="FFF700"/>
                  </a:gs>
                  <a:gs pos="97000">
                    <a:srgbClr val="FFFF00"/>
                  </a:gs>
                  <a:gs pos="0">
                    <a:srgbClr val="FFC000"/>
                  </a:gs>
                </a:gsLst>
                <a:lin ang="5400000" scaled="1"/>
              </a:gradFill>
              <a:effectLst>
                <a:glow rad="76200">
                  <a:srgbClr val="34BEC1"/>
                </a:glow>
              </a:effectLst>
              <a:latin typeface="Sweet Sorrow" pitchFamily="2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 rot="20439168">
            <a:off x="1462944" y="539116"/>
            <a:ext cx="1260281" cy="46958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2500" dirty="0" err="1" smtClean="0">
                <a:ln w="19050">
                  <a:solidFill>
                    <a:srgbClr val="732753"/>
                  </a:solidFill>
                </a:ln>
                <a:gradFill>
                  <a:gsLst>
                    <a:gs pos="39000">
                      <a:srgbClr val="FFC800"/>
                    </a:gs>
                    <a:gs pos="58000">
                      <a:srgbClr val="FFF700"/>
                    </a:gs>
                    <a:gs pos="97000">
                      <a:srgbClr val="FFFF00"/>
                    </a:gs>
                    <a:gs pos="0">
                      <a:srgbClr val="FFC000"/>
                    </a:gs>
                  </a:gsLst>
                  <a:lin ang="5400000" scaled="1"/>
                </a:gradFill>
                <a:effectLst>
                  <a:glow rad="101600">
                    <a:srgbClr val="34BEC1"/>
                  </a:glow>
                </a:effectLst>
                <a:latin typeface="Sweet Sorrow" pitchFamily="2" charset="0"/>
              </a:rPr>
              <a:t>riana</a:t>
            </a:r>
            <a:r>
              <a:rPr lang="en-US" sz="2500" dirty="0" smtClean="0">
                <a:ln w="19050">
                  <a:solidFill>
                    <a:srgbClr val="732753"/>
                  </a:solidFill>
                </a:ln>
                <a:gradFill>
                  <a:gsLst>
                    <a:gs pos="39000">
                      <a:srgbClr val="FFC800"/>
                    </a:gs>
                    <a:gs pos="58000">
                      <a:srgbClr val="FFF700"/>
                    </a:gs>
                    <a:gs pos="97000">
                      <a:srgbClr val="FFFF00"/>
                    </a:gs>
                    <a:gs pos="0">
                      <a:srgbClr val="FFC000"/>
                    </a:gs>
                  </a:gsLst>
                  <a:lin ang="5400000" scaled="1"/>
                </a:gradFill>
                <a:effectLst>
                  <a:glow rad="101600">
                    <a:srgbClr val="34BEC1"/>
                  </a:glow>
                </a:effectLst>
                <a:latin typeface="Sweet Sorrow" pitchFamily="2" charset="0"/>
              </a:rPr>
              <a:t> </a:t>
            </a:r>
            <a:endParaRPr lang="en-US" sz="2500" dirty="0">
              <a:ln w="19050">
                <a:solidFill>
                  <a:srgbClr val="732753"/>
                </a:solidFill>
              </a:ln>
              <a:gradFill>
                <a:gsLst>
                  <a:gs pos="39000">
                    <a:srgbClr val="FFC800"/>
                  </a:gs>
                  <a:gs pos="58000">
                    <a:srgbClr val="FFF700"/>
                  </a:gs>
                  <a:gs pos="97000">
                    <a:srgbClr val="FFFF00"/>
                  </a:gs>
                  <a:gs pos="0">
                    <a:srgbClr val="FFC000"/>
                  </a:gs>
                </a:gsLst>
                <a:lin ang="5400000" scaled="1"/>
              </a:gradFill>
              <a:effectLst>
                <a:glow rad="101600">
                  <a:srgbClr val="34BEC1"/>
                </a:glow>
              </a:effectLst>
              <a:latin typeface="Sweet Sorrow" pitchFamily="2" charset="0"/>
            </a:endParaRPr>
          </a:p>
        </p:txBody>
      </p:sp>
      <p:pic>
        <p:nvPicPr>
          <p:cNvPr id="16" name="Star - megaidea.net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56" y="722886"/>
            <a:ext cx="273250" cy="273250"/>
          </a:xfrm>
          <a:prstGeom prst="rect">
            <a:avLst/>
          </a:prstGeom>
        </p:spPr>
      </p:pic>
      <p:pic>
        <p:nvPicPr>
          <p:cNvPr id="17" name="Star - megaidea.net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39" y="352987"/>
            <a:ext cx="207282" cy="207282"/>
          </a:xfrm>
          <a:prstGeom prst="rect">
            <a:avLst/>
          </a:prstGeom>
        </p:spPr>
      </p:pic>
      <p:pic>
        <p:nvPicPr>
          <p:cNvPr id="18" name="Star - megaidea.net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293" y="1228762"/>
            <a:ext cx="273250" cy="273250"/>
          </a:xfrm>
          <a:prstGeom prst="rect">
            <a:avLst/>
          </a:prstGeom>
        </p:spPr>
      </p:pic>
      <p:sp>
        <p:nvSpPr>
          <p:cNvPr id="19" name="CuadroTexto 18"/>
          <p:cNvSpPr txBox="1"/>
          <p:nvPr/>
        </p:nvSpPr>
        <p:spPr>
          <a:xfrm rot="21323190">
            <a:off x="1928567" y="1310190"/>
            <a:ext cx="332564" cy="32725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3000" dirty="0" smtClean="0">
                <a:ln w="28575">
                  <a:noFill/>
                </a:ln>
                <a:gradFill>
                  <a:gsLst>
                    <a:gs pos="39000">
                      <a:srgbClr val="FFC800"/>
                    </a:gs>
                    <a:gs pos="58000">
                      <a:srgbClr val="FFF700"/>
                    </a:gs>
                    <a:gs pos="97000">
                      <a:srgbClr val="FFFF00"/>
                    </a:gs>
                    <a:gs pos="0">
                      <a:srgbClr val="FFC000"/>
                    </a:gs>
                  </a:gsLst>
                  <a:lin ang="5400000" scaled="1"/>
                </a:gradFill>
                <a:effectLst>
                  <a:glow rad="76200">
                    <a:srgbClr val="732753"/>
                  </a:glow>
                </a:effectLst>
                <a:latin typeface="Sweet Sorrow" pitchFamily="2" charset="0"/>
              </a:rPr>
              <a:t>5</a:t>
            </a:r>
            <a:endParaRPr lang="en-US" sz="3000" dirty="0">
              <a:ln w="28575">
                <a:noFill/>
              </a:ln>
              <a:gradFill>
                <a:gsLst>
                  <a:gs pos="39000">
                    <a:srgbClr val="FFC800"/>
                  </a:gs>
                  <a:gs pos="58000">
                    <a:srgbClr val="FFF700"/>
                  </a:gs>
                  <a:gs pos="97000">
                    <a:srgbClr val="FFFF00"/>
                  </a:gs>
                  <a:gs pos="0">
                    <a:srgbClr val="FFC000"/>
                  </a:gs>
                </a:gsLst>
                <a:lin ang="5400000" scaled="1"/>
              </a:gradFill>
              <a:effectLst>
                <a:glow rad="76200">
                  <a:srgbClr val="732753"/>
                </a:glow>
              </a:effectLst>
              <a:latin typeface="Sweet Sorrow" pitchFamily="2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2286252" y="1383118"/>
            <a:ext cx="595066" cy="23778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3000" dirty="0" err="1" smtClean="0">
                <a:ln w="28575">
                  <a:noFill/>
                </a:ln>
                <a:gradFill>
                  <a:gsLst>
                    <a:gs pos="39000">
                      <a:srgbClr val="FFC800"/>
                    </a:gs>
                    <a:gs pos="58000">
                      <a:srgbClr val="FFF700"/>
                    </a:gs>
                    <a:gs pos="97000">
                      <a:srgbClr val="FFFF00"/>
                    </a:gs>
                    <a:gs pos="0">
                      <a:srgbClr val="FFC000"/>
                    </a:gs>
                  </a:gsLst>
                  <a:lin ang="5400000" scaled="1"/>
                </a:gradFill>
                <a:effectLst>
                  <a:glow rad="76200">
                    <a:srgbClr val="732753"/>
                  </a:glow>
                </a:effectLst>
                <a:latin typeface="Briquet_TR" panose="020B7200000000000000" pitchFamily="34" charset="0"/>
              </a:rPr>
              <a:t>años</a:t>
            </a:r>
            <a:endParaRPr lang="en-US" sz="3000" dirty="0">
              <a:ln w="28575">
                <a:noFill/>
              </a:ln>
              <a:gradFill>
                <a:gsLst>
                  <a:gs pos="39000">
                    <a:srgbClr val="FFC800"/>
                  </a:gs>
                  <a:gs pos="58000">
                    <a:srgbClr val="FFF700"/>
                  </a:gs>
                  <a:gs pos="97000">
                    <a:srgbClr val="FFFF00"/>
                  </a:gs>
                  <a:gs pos="0">
                    <a:srgbClr val="FFC000"/>
                  </a:gs>
                </a:gsLst>
                <a:lin ang="5400000" scaled="1"/>
              </a:gradFill>
              <a:effectLst>
                <a:glow rad="76200">
                  <a:srgbClr val="732753"/>
                </a:glow>
              </a:effectLst>
              <a:latin typeface="Briquet_TR" panose="020B7200000000000000" pitchFamily="34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 rot="-60000">
            <a:off x="834466" y="1756228"/>
            <a:ext cx="2222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chemeClr val="bg1"/>
                </a:solidFill>
                <a:latin typeface="Lobster-Bonifiesta.com" panose="02000506000000020003" pitchFamily="50" charset="0"/>
              </a:rPr>
              <a:t>Ven</a:t>
            </a:r>
            <a:r>
              <a:rPr lang="en-US" sz="1800" dirty="0" smtClean="0">
                <a:solidFill>
                  <a:schemeClr val="bg1"/>
                </a:solidFill>
                <a:latin typeface="Lobster-Bonifiesta.com" panose="02000506000000020003" pitchFamily="50" charset="0"/>
              </a:rPr>
              <a:t> a </a:t>
            </a:r>
            <a:r>
              <a:rPr lang="en-US" sz="1800" dirty="0" err="1" smtClean="0">
                <a:solidFill>
                  <a:schemeClr val="bg1"/>
                </a:solidFill>
                <a:latin typeface="Lobster-Bonifiesta.com" panose="02000506000000020003" pitchFamily="50" charset="0"/>
              </a:rPr>
              <a:t>festejar</a:t>
            </a:r>
            <a:r>
              <a:rPr lang="en-US" sz="1800" dirty="0" smtClean="0">
                <a:solidFill>
                  <a:schemeClr val="bg1"/>
                </a:solidFill>
                <a:latin typeface="Lobster-Bonifiesta.com" panose="02000506000000020003" pitchFamily="50" charset="0"/>
              </a:rPr>
              <a:t> </a:t>
            </a:r>
            <a:r>
              <a:rPr lang="en-US" sz="1800" dirty="0" err="1" smtClean="0">
                <a:solidFill>
                  <a:schemeClr val="bg1"/>
                </a:solidFill>
                <a:latin typeface="Lobster-Bonifiesta.com" panose="02000506000000020003" pitchFamily="50" charset="0"/>
              </a:rPr>
              <a:t>conmigo</a:t>
            </a:r>
            <a:r>
              <a:rPr lang="en-US" sz="1800" dirty="0" smtClean="0">
                <a:solidFill>
                  <a:schemeClr val="bg1"/>
                </a:solidFill>
                <a:latin typeface="Lobster-Bonifiesta.com" panose="02000506000000020003" pitchFamily="50" charset="0"/>
              </a:rPr>
              <a:t>!</a:t>
            </a:r>
            <a:endParaRPr lang="en-US" sz="1800" dirty="0">
              <a:solidFill>
                <a:schemeClr val="bg1"/>
              </a:solidFill>
              <a:latin typeface="Lobster-Bonifiesta.com" panose="02000506000000020003" pitchFamily="50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 rot="-60000">
            <a:off x="544211" y="2478866"/>
            <a:ext cx="975832" cy="27685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s-PE" sz="1500" b="1" dirty="0" smtClean="0">
                <a:solidFill>
                  <a:srgbClr val="34BEC1"/>
                </a:solidFill>
                <a:latin typeface="HoratioDBol" panose="020B0702020204020303" pitchFamily="34" charset="0"/>
              </a:rPr>
              <a:t>SÁBADO</a:t>
            </a:r>
            <a:endParaRPr lang="en-US" sz="1500" b="1" dirty="0">
              <a:solidFill>
                <a:srgbClr val="34BEC1"/>
              </a:solidFill>
              <a:latin typeface="HoratioDBol" panose="020B0702020204020303" pitchFamily="34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 rot="-60000">
            <a:off x="544212" y="2807769"/>
            <a:ext cx="975832" cy="27685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s-PE" sz="1500" dirty="0" smtClean="0">
                <a:solidFill>
                  <a:srgbClr val="E42D7B"/>
                </a:solidFill>
                <a:latin typeface="HoratioDBol" panose="020B0702020204020303" pitchFamily="34" charset="0"/>
              </a:rPr>
              <a:t>15/JUNIO</a:t>
            </a:r>
            <a:endParaRPr lang="en-US" sz="1500" dirty="0">
              <a:solidFill>
                <a:srgbClr val="E42D7B"/>
              </a:solidFill>
              <a:latin typeface="HoratioDBol" panose="020B0702020204020303" pitchFamily="3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 rot="-60000">
            <a:off x="1699266" y="2537257"/>
            <a:ext cx="705388" cy="286929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s-PE" sz="1500" dirty="0" smtClean="0">
                <a:solidFill>
                  <a:srgbClr val="E42D7B"/>
                </a:solidFill>
                <a:latin typeface="HoratioDBol" panose="020B0702020204020303" pitchFamily="34" charset="0"/>
              </a:rPr>
              <a:t>4:00</a:t>
            </a:r>
            <a:endParaRPr lang="en-US" sz="1500" dirty="0">
              <a:solidFill>
                <a:srgbClr val="E42D7B"/>
              </a:solidFill>
              <a:latin typeface="HoratioDBol" panose="020B0702020204020303" pitchFamily="34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 rot="-60000">
            <a:off x="1775096" y="2911090"/>
            <a:ext cx="521672" cy="226067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s-PE" sz="1500" dirty="0" smtClean="0">
                <a:solidFill>
                  <a:srgbClr val="34BEC1"/>
                </a:solidFill>
                <a:latin typeface="HoratioDBol" panose="020B0702020204020303" pitchFamily="34" charset="0"/>
              </a:rPr>
              <a:t>PM</a:t>
            </a:r>
            <a:endParaRPr lang="en-US" sz="1500" dirty="0">
              <a:solidFill>
                <a:srgbClr val="34BEC1"/>
              </a:solidFill>
              <a:latin typeface="HoratioDBol" panose="020B0702020204020303" pitchFamily="34" charset="0"/>
            </a:endParaRPr>
          </a:p>
        </p:txBody>
      </p:sp>
      <p:pic>
        <p:nvPicPr>
          <p:cNvPr id="26" name="Star - megaidea.net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528" y="2395354"/>
            <a:ext cx="412747" cy="420390"/>
          </a:xfrm>
          <a:prstGeom prst="rect">
            <a:avLst/>
          </a:prstGeom>
        </p:spPr>
      </p:pic>
      <p:pic>
        <p:nvPicPr>
          <p:cNvPr id="27" name="Star - megaidea.net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906" y="2227427"/>
            <a:ext cx="274344" cy="268247"/>
          </a:xfrm>
          <a:prstGeom prst="rect">
            <a:avLst/>
          </a:prstGeom>
        </p:spPr>
      </p:pic>
      <p:sp>
        <p:nvSpPr>
          <p:cNvPr id="28" name="CuadroTexto 27"/>
          <p:cNvSpPr txBox="1"/>
          <p:nvPr/>
        </p:nvSpPr>
        <p:spPr>
          <a:xfrm rot="-60000">
            <a:off x="1117844" y="3271042"/>
            <a:ext cx="770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800" dirty="0" smtClean="0">
                <a:solidFill>
                  <a:srgbClr val="E42D7B"/>
                </a:solidFill>
                <a:latin typeface="Lobster-Bonifiesta.com" panose="02000506000000020003" pitchFamily="50" charset="0"/>
              </a:rPr>
              <a:t>Lugar:</a:t>
            </a:r>
            <a:endParaRPr lang="en-US" sz="1800" dirty="0">
              <a:solidFill>
                <a:srgbClr val="E42D7B"/>
              </a:solidFill>
              <a:latin typeface="Lobster-Bonifiesta.com" panose="02000506000000020003" pitchFamily="50" charset="0"/>
            </a:endParaRPr>
          </a:p>
        </p:txBody>
      </p:sp>
      <p:sp>
        <p:nvSpPr>
          <p:cNvPr id="29" name="CuadroTexto 28"/>
          <p:cNvSpPr txBox="1"/>
          <p:nvPr/>
        </p:nvSpPr>
        <p:spPr>
          <a:xfrm rot="-60000">
            <a:off x="738681" y="3597829"/>
            <a:ext cx="1383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400" dirty="0" err="1" smtClean="0">
                <a:solidFill>
                  <a:srgbClr val="E42D7B"/>
                </a:solidFill>
                <a:latin typeface="Lobster-Bonifiesta.com" panose="02000506000000020003" pitchFamily="50" charset="0"/>
              </a:rPr>
              <a:t>Asoc</a:t>
            </a:r>
            <a:r>
              <a:rPr lang="es-PE" sz="1400" dirty="0" smtClean="0">
                <a:solidFill>
                  <a:srgbClr val="E42D7B"/>
                </a:solidFill>
                <a:latin typeface="Lobster-Bonifiesta.com" panose="02000506000000020003" pitchFamily="50" charset="0"/>
              </a:rPr>
              <a:t>. Los Rosales</a:t>
            </a:r>
          </a:p>
          <a:p>
            <a:pPr algn="ctr"/>
            <a:r>
              <a:rPr lang="es-PE" sz="1400" dirty="0" err="1" smtClean="0">
                <a:solidFill>
                  <a:srgbClr val="E42D7B"/>
                </a:solidFill>
                <a:latin typeface="Lobster-Bonifiesta.com" panose="02000506000000020003" pitchFamily="50" charset="0"/>
              </a:rPr>
              <a:t>Mz</a:t>
            </a:r>
            <a:r>
              <a:rPr lang="es-PE" sz="1400" dirty="0" smtClean="0">
                <a:solidFill>
                  <a:srgbClr val="E42D7B"/>
                </a:solidFill>
                <a:latin typeface="Lobster-Bonifiesta.com" panose="02000506000000020003" pitchFamily="50" charset="0"/>
              </a:rPr>
              <a:t>. A </a:t>
            </a:r>
            <a:r>
              <a:rPr lang="es-PE" sz="1400" dirty="0" err="1" smtClean="0">
                <a:solidFill>
                  <a:srgbClr val="E42D7B"/>
                </a:solidFill>
                <a:latin typeface="Lobster-Bonifiesta.com" panose="02000506000000020003" pitchFamily="50" charset="0"/>
              </a:rPr>
              <a:t>Lte</a:t>
            </a:r>
            <a:r>
              <a:rPr lang="es-PE" sz="1400" dirty="0" smtClean="0">
                <a:solidFill>
                  <a:srgbClr val="E42D7B"/>
                </a:solidFill>
                <a:latin typeface="Lobster-Bonifiesta.com" panose="02000506000000020003" pitchFamily="50" charset="0"/>
              </a:rPr>
              <a:t>. 11</a:t>
            </a:r>
            <a:endParaRPr lang="en-US" sz="1400" dirty="0">
              <a:solidFill>
                <a:srgbClr val="E42D7B"/>
              </a:solidFill>
              <a:latin typeface="Lobster-Bonifiesta.com" panose="02000506000000020003" pitchFamily="50" charset="0"/>
            </a:endParaRPr>
          </a:p>
        </p:txBody>
      </p:sp>
      <p:pic>
        <p:nvPicPr>
          <p:cNvPr id="30" name="Star - megaidea.net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21" y="4287863"/>
            <a:ext cx="378523" cy="385532"/>
          </a:xfrm>
          <a:prstGeom prst="rect">
            <a:avLst/>
          </a:prstGeom>
        </p:spPr>
      </p:pic>
      <p:pic>
        <p:nvPicPr>
          <p:cNvPr id="31" name="Star - megaidea.net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007" y="4153739"/>
            <a:ext cx="274344" cy="268247"/>
          </a:xfrm>
          <a:prstGeom prst="rect">
            <a:avLst/>
          </a:prstGeom>
        </p:spPr>
      </p:pic>
      <p:pic>
        <p:nvPicPr>
          <p:cNvPr id="32" name="www.megaidea.net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53" y="149269"/>
            <a:ext cx="1078885" cy="863108"/>
          </a:xfrm>
          <a:prstGeom prst="rect">
            <a:avLst/>
          </a:prstGeom>
        </p:spPr>
      </p:pic>
      <p:sp>
        <p:nvSpPr>
          <p:cNvPr id="33" name="CuadroTexto 32"/>
          <p:cNvSpPr txBox="1"/>
          <p:nvPr/>
        </p:nvSpPr>
        <p:spPr>
          <a:xfrm rot="-60000">
            <a:off x="138848" y="4836591"/>
            <a:ext cx="9668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1400" dirty="0" smtClean="0">
                <a:solidFill>
                  <a:srgbClr val="E42D7B"/>
                </a:solidFill>
                <a:latin typeface="Lobster-Bonifiesta.com" panose="02000506000000020003" pitchFamily="50" charset="0"/>
              </a:rPr>
              <a:t>No faltes..!!</a:t>
            </a:r>
            <a:endParaRPr lang="en-US" sz="1400" dirty="0">
              <a:solidFill>
                <a:srgbClr val="E42D7B"/>
              </a:solidFill>
              <a:latin typeface="Lobster-Bonifiesta.com" panose="02000506000000020003" pitchFamily="50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 rot="-60000">
            <a:off x="2259121" y="5126781"/>
            <a:ext cx="14101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000" b="1" dirty="0" smtClean="0">
                <a:solidFill>
                  <a:srgbClr val="34BEC1"/>
                </a:solidFill>
                <a:effectLst>
                  <a:glow rad="1524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n-US" sz="1000" b="1" dirty="0">
              <a:solidFill>
                <a:srgbClr val="34BEC1"/>
              </a:solidFill>
              <a:effectLst>
                <a:glow rad="1524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Elipse 34"/>
          <p:cNvSpPr/>
          <p:nvPr/>
        </p:nvSpPr>
        <p:spPr>
          <a:xfrm>
            <a:off x="1945635" y="3390900"/>
            <a:ext cx="121289" cy="127000"/>
          </a:xfrm>
          <a:prstGeom prst="ellipse">
            <a:avLst/>
          </a:prstGeom>
          <a:solidFill>
            <a:srgbClr val="E42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42D7B"/>
              </a:solidFill>
            </a:endParaRPr>
          </a:p>
        </p:txBody>
      </p:sp>
      <p:sp>
        <p:nvSpPr>
          <p:cNvPr id="36" name="Elipse 35"/>
          <p:cNvSpPr/>
          <p:nvPr/>
        </p:nvSpPr>
        <p:spPr>
          <a:xfrm>
            <a:off x="912069" y="3419506"/>
            <a:ext cx="121289" cy="127000"/>
          </a:xfrm>
          <a:prstGeom prst="ellipse">
            <a:avLst/>
          </a:prstGeom>
          <a:solidFill>
            <a:srgbClr val="E42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42D7B"/>
              </a:solidFill>
            </a:endParaRPr>
          </a:p>
        </p:txBody>
      </p:sp>
      <p:pic>
        <p:nvPicPr>
          <p:cNvPr id="37" name="Star - megaidea.net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517" y="60158"/>
            <a:ext cx="273250" cy="27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2050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</TotalTime>
  <Words>29</Words>
  <Application>Microsoft Office PowerPoint</Application>
  <PresentationFormat>Personalizado</PresentationFormat>
  <Paragraphs>14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Arial</vt:lpstr>
      <vt:lpstr>Sweet Sorrow</vt:lpstr>
      <vt:lpstr>Calibri Light</vt:lpstr>
      <vt:lpstr>Lobster-Bonifiesta.com</vt:lpstr>
      <vt:lpstr>HoratioDBol</vt:lpstr>
      <vt:lpstr>Calibri</vt:lpstr>
      <vt:lpstr>Briquet_TR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Soy Luna</cp:keywords>
  <cp:lastModifiedBy>MEGAIDEA</cp:lastModifiedBy>
  <cp:revision>18</cp:revision>
  <dcterms:created xsi:type="dcterms:W3CDTF">2019-11-21T02:31:06Z</dcterms:created>
  <dcterms:modified xsi:type="dcterms:W3CDTF">2023-03-31T14:50:38Z</dcterms:modified>
</cp:coreProperties>
</file>