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559675" cy="10439400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A7C"/>
    <a:srgbClr val="F67DB2"/>
    <a:srgbClr val="A51E4D"/>
    <a:srgbClr val="FCD4E5"/>
    <a:srgbClr val="F3F3F3"/>
    <a:srgbClr val="9CECEE"/>
    <a:srgbClr val="BBF2F3"/>
    <a:srgbClr val="6CE4E6"/>
    <a:srgbClr val="FBC1DA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88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47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18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65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38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2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16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6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5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8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215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F343-A540-4C36-8150-065D49BE1B1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5933" y="4159734"/>
            <a:ext cx="6984962" cy="58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15037" r="13725" b="-15037"/>
          <a:stretch/>
        </p:blipFill>
        <p:spPr>
          <a:xfrm>
            <a:off x="0" y="2951925"/>
            <a:ext cx="3758415" cy="2887349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467" b="100000" l="14521" r="85369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84000" y1="60719" x2="84000" y2="70072"/>
                        <a14:foregroundMark x1="36778" y1="80863" x2="37889" y2="91655"/>
                        <a14:foregroundMark x1="37333" y1="82302" x2="37056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54924" r="13725" b="-15037"/>
          <a:stretch/>
        </p:blipFill>
        <p:spPr>
          <a:xfrm flipH="1">
            <a:off x="3695183" y="4086532"/>
            <a:ext cx="3864492" cy="1735655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1629635" y="5097255"/>
            <a:ext cx="4386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E00A7C"/>
                </a:solidFill>
                <a:latin typeface="Fontdiner Rob" panose="00000400000000000000" pitchFamily="2" charset="0"/>
              </a:rPr>
              <a:t>elizabeth</a:t>
            </a:r>
            <a:endParaRPr lang="es-PE" sz="6600" dirty="0">
              <a:solidFill>
                <a:srgbClr val="E00A7C"/>
              </a:solidFill>
              <a:latin typeface="Fontdiner Rob" panose="00000400000000000000" pitchFamily="2" charset="0"/>
            </a:endParaRPr>
          </a:p>
        </p:txBody>
      </p:sp>
      <p:sp>
        <p:nvSpPr>
          <p:cNvPr id="29" name="Megaidea.net"/>
          <p:cNvSpPr txBox="1"/>
          <p:nvPr/>
        </p:nvSpPr>
        <p:spPr>
          <a:xfrm>
            <a:off x="1175290" y="6089187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67DB2"/>
                </a:solidFill>
                <a:latin typeface="Glowworm Rob" panose="020F0804020102020204" pitchFamily="34" charset="0"/>
              </a:rPr>
              <a:t>Cumple 4 </a:t>
            </a:r>
            <a:endParaRPr lang="es-PE" sz="5000" dirty="0">
              <a:solidFill>
                <a:srgbClr val="F67DB2"/>
              </a:solidFill>
              <a:latin typeface="Glowworm Rob" panose="020F0804020102020204" pitchFamily="34" charset="0"/>
            </a:endParaRPr>
          </a:p>
        </p:txBody>
      </p:sp>
      <p:sp>
        <p:nvSpPr>
          <p:cNvPr id="30" name="Megaidea.net"/>
          <p:cNvSpPr txBox="1"/>
          <p:nvPr/>
        </p:nvSpPr>
        <p:spPr>
          <a:xfrm>
            <a:off x="1303946" y="6938727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67DB2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67DB2"/>
              </a:solidFill>
              <a:latin typeface="Glowworm Rob" panose="020F0804020102020204" pitchFamily="34" charset="0"/>
            </a:endParaRPr>
          </a:p>
        </p:txBody>
      </p:sp>
      <p:sp>
        <p:nvSpPr>
          <p:cNvPr id="31" name="Megaidea.net"/>
          <p:cNvSpPr txBox="1"/>
          <p:nvPr/>
        </p:nvSpPr>
        <p:spPr>
          <a:xfrm>
            <a:off x="770372" y="7604352"/>
            <a:ext cx="61352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Dia: Sabado </a:t>
            </a:r>
            <a:r>
              <a:rPr lang="es-PE" sz="2500" dirty="0">
                <a:solidFill>
                  <a:srgbClr val="E00A7C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 de Octubre</a:t>
            </a:r>
          </a:p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Hora: 3:00 pm </a:t>
            </a:r>
          </a:p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Lugar: calle Zela #10</a:t>
            </a:r>
            <a:endParaRPr lang="es-PE" sz="2500" dirty="0">
              <a:solidFill>
                <a:srgbClr val="E00A7C"/>
              </a:solidFill>
              <a:latin typeface="Glowworm Rob" panose="020F0804020102020204" pitchFamily="34" charset="0"/>
            </a:endParaRPr>
          </a:p>
        </p:txBody>
      </p:sp>
      <p:sp>
        <p:nvSpPr>
          <p:cNvPr id="32" name="Megaidea.net"/>
          <p:cNvSpPr txBox="1"/>
          <p:nvPr/>
        </p:nvSpPr>
        <p:spPr>
          <a:xfrm>
            <a:off x="1787505" y="9051047"/>
            <a:ext cx="4001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NO FALTES…!!!</a:t>
            </a:r>
            <a:endParaRPr lang="es-PE" sz="2500" dirty="0">
              <a:solidFill>
                <a:srgbClr val="E00A7C"/>
              </a:solidFill>
              <a:latin typeface="Glowworm Rob" panose="020F0804020102020204" pitchFamily="34" charset="0"/>
            </a:endParaRPr>
          </a:p>
        </p:txBody>
      </p:sp>
      <p:sp>
        <p:nvSpPr>
          <p:cNvPr id="33" name="Megaidea.net"/>
          <p:cNvSpPr txBox="1"/>
          <p:nvPr/>
        </p:nvSpPr>
        <p:spPr>
          <a:xfrm>
            <a:off x="1322699" y="9872479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E00A7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E00A7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71" y="7754915"/>
            <a:ext cx="1960680" cy="253795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24" y="72245"/>
            <a:ext cx="4304722" cy="4837815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03" y="3346855"/>
            <a:ext cx="2591394" cy="2110211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1909" y="7215726"/>
            <a:ext cx="2879739" cy="3543842"/>
          </a:xfrm>
          <a:prstGeom prst="rect">
            <a:avLst/>
          </a:prstGeom>
        </p:spPr>
      </p:pic>
      <p:pic>
        <p:nvPicPr>
          <p:cNvPr id="1026" name="Megaidea.net" descr="https://www.megaidea.net/wp-content/uploads/2019/09/globo-rosado-fucsia-332x102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583">
            <a:off x="330571" y="476966"/>
            <a:ext cx="821834" cy="25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egaidea.net" descr="https://www.megaidea.net/wp-content/uploads/2019/09/globo-rosado-fucsia-332x102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697">
            <a:off x="365631" y="2138586"/>
            <a:ext cx="990040" cy="30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Megaidea.net" descr="https://www.megaidea.net/wp-content/uploads/2019/09/globo-rosado-fucsia-332x102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547">
            <a:off x="422318" y="3723610"/>
            <a:ext cx="990040" cy="30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Megaidea.net" descr="https://www.megaidea.net/wp-content/uploads/2019/09/globo-rosado-fucsia-332x102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417" flipH="1">
            <a:off x="6312845" y="272981"/>
            <a:ext cx="821834" cy="25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Megaidea.net" descr="https://www.megaidea.net/wp-content/uploads/2019/09/globo-rosado-fucsia-332x102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303" flipH="1">
            <a:off x="6328240" y="2071213"/>
            <a:ext cx="990040" cy="30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Megaidea.net" descr="https://www.megaidea.net/wp-content/uploads/2019/09/globo-rosado-fucsia-332x102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453" flipH="1">
            <a:off x="6151659" y="3614357"/>
            <a:ext cx="990040" cy="30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Manager>megaidea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Skye</cp:keywords>
  <cp:lastModifiedBy>MEGAIDEA</cp:lastModifiedBy>
  <cp:revision>20</cp:revision>
  <dcterms:created xsi:type="dcterms:W3CDTF">2021-07-10T20:11:37Z</dcterms:created>
  <dcterms:modified xsi:type="dcterms:W3CDTF">2023-03-29T02:53:28Z</dcterms:modified>
</cp:coreProperties>
</file>