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AvantGarde Bk BT" panose="020B0402020202020204" pitchFamily="34" charset="0"/>
      <p:regular r:id="rId3"/>
      <p:bold r:id="rId4"/>
      <p:italic r:id="rId5"/>
      <p:boldItalic r:id="rId6"/>
    </p:embeddedFont>
    <p:embeddedFont>
      <p:font typeface="Arial Rounded MT Bold" panose="020F0704030504030204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AvantGarde Md BT" panose="020B0602020202020204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ipster Script Pro" panose="02000000000000000000" pitchFamily="50" charset="0"/>
      <p:regular r:id="rId16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FA2"/>
    <a:srgbClr val="502D7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1819364"/>
            <a:ext cx="2302509" cy="532092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7" y="4052408"/>
            <a:ext cx="997990" cy="1020880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480944" y="1142256"/>
            <a:ext cx="25873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800" dirty="0" err="1" smtClean="0">
                <a:solidFill>
                  <a:srgbClr val="901E78"/>
                </a:solidFill>
                <a:latin typeface="Hipster Script Pro" panose="02000000000000000000" pitchFamily="50" charset="0"/>
              </a:rPr>
              <a:t>Maryori</a:t>
            </a:r>
            <a:r>
              <a:rPr lang="es-PE" sz="3800" dirty="0" smtClean="0">
                <a:solidFill>
                  <a:srgbClr val="901E78"/>
                </a:solidFill>
                <a:latin typeface="Hipster Script Pro" panose="02000000000000000000" pitchFamily="50" charset="0"/>
              </a:rPr>
              <a:t> </a:t>
            </a:r>
            <a:r>
              <a:rPr lang="es-PE" sz="3800" dirty="0" err="1" smtClean="0">
                <a:solidFill>
                  <a:srgbClr val="901E78"/>
                </a:solidFill>
                <a:latin typeface="Hipster Script Pro" panose="02000000000000000000" pitchFamily="50" charset="0"/>
              </a:rPr>
              <a:t>Saori</a:t>
            </a:r>
            <a:endParaRPr lang="en-US" sz="3800" dirty="0">
              <a:solidFill>
                <a:srgbClr val="901E78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241174" y="1805334"/>
            <a:ext cx="827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latin typeface="Hipster Script Pro" panose="02000000000000000000" pitchFamily="50" charset="0"/>
              </a:rPr>
              <a:t>cumple</a:t>
            </a:r>
            <a:endParaRPr lang="en-US" sz="2500" dirty="0">
              <a:solidFill>
                <a:schemeClr val="bg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9" name="MegaIdea 8"/>
          <p:cNvSpPr txBox="1"/>
          <p:nvPr/>
        </p:nvSpPr>
        <p:spPr>
          <a:xfrm>
            <a:off x="2092889" y="1819364"/>
            <a:ext cx="308362" cy="453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3500" dirty="0" smtClean="0">
                <a:solidFill>
                  <a:srgbClr val="502D7F"/>
                </a:solidFill>
                <a:latin typeface="Arial Rounded MT Bold" panose="020F0704030504030204" pitchFamily="34" charset="0"/>
              </a:rPr>
              <a:t>5</a:t>
            </a:r>
            <a:endParaRPr lang="en-US" sz="3500" dirty="0">
              <a:solidFill>
                <a:srgbClr val="502D7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601571" y="229738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02D7F"/>
                </a:solidFill>
                <a:latin typeface="AvantGarde Bk BT" panose="020B0402020202020204" pitchFamily="34" charset="0"/>
              </a:rPr>
              <a:t>TE INVITO A CELEBRAR</a:t>
            </a:r>
            <a:endParaRPr lang="en-US" sz="1800" b="1" dirty="0">
              <a:solidFill>
                <a:srgbClr val="502D7F"/>
              </a:solidFill>
              <a:latin typeface="AvantGarde Bk BT" panose="020B0402020202020204" pitchFamily="34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800066" y="2644510"/>
            <a:ext cx="1130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502D7F"/>
                </a:solidFill>
                <a:latin typeface="AvantGarde Md BT" panose="020B0602020202020204" pitchFamily="34" charset="0"/>
              </a:rPr>
              <a:t>SABADO</a:t>
            </a:r>
          </a:p>
        </p:txBody>
      </p:sp>
      <p:sp>
        <p:nvSpPr>
          <p:cNvPr id="13" name="MegaIdea 12"/>
          <p:cNvSpPr txBox="1"/>
          <p:nvPr/>
        </p:nvSpPr>
        <p:spPr>
          <a:xfrm>
            <a:off x="1761563" y="292354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502D7F"/>
                </a:solidFill>
                <a:latin typeface="AvantGarde Bk BT" panose="020B0402020202020204" pitchFamily="34" charset="0"/>
              </a:rPr>
              <a:t>15 DE JUNIO</a:t>
            </a:r>
          </a:p>
        </p:txBody>
      </p:sp>
      <p:sp>
        <p:nvSpPr>
          <p:cNvPr id="14" name="MegaIdea 13"/>
          <p:cNvSpPr txBox="1"/>
          <p:nvPr/>
        </p:nvSpPr>
        <p:spPr>
          <a:xfrm>
            <a:off x="1771912" y="3139737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502D7F"/>
                </a:solidFill>
                <a:latin typeface="AvantGarde Bk BT" panose="020B0402020202020204" pitchFamily="34" charset="0"/>
              </a:rPr>
              <a:t>Hora: 3:00 pm.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761563" y="3375910"/>
            <a:ext cx="13356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502D7F"/>
                </a:solidFill>
                <a:latin typeface="AvantGarde Md BT" panose="020B0602020202020204" pitchFamily="34" charset="0"/>
              </a:rPr>
              <a:t>Las Malvinas </a:t>
            </a:r>
          </a:p>
          <a:p>
            <a:pPr algn="ctr"/>
            <a:r>
              <a:rPr lang="es-PE" sz="1400" b="1" dirty="0" err="1" smtClean="0">
                <a:solidFill>
                  <a:srgbClr val="502D7F"/>
                </a:solidFill>
                <a:latin typeface="AvantGarde Md BT" panose="020B0602020202020204" pitchFamily="34" charset="0"/>
              </a:rPr>
              <a:t>Mz</a:t>
            </a:r>
            <a:r>
              <a:rPr lang="es-PE" sz="1400" b="1" dirty="0" smtClean="0">
                <a:solidFill>
                  <a:srgbClr val="502D7F"/>
                </a:solidFill>
                <a:latin typeface="AvantGarde Md BT" panose="020B0602020202020204" pitchFamily="34" charset="0"/>
              </a:rPr>
              <a:t>. 14 </a:t>
            </a:r>
            <a:r>
              <a:rPr lang="es-PE" sz="1400" b="1" dirty="0" err="1" smtClean="0">
                <a:solidFill>
                  <a:srgbClr val="502D7F"/>
                </a:solidFill>
                <a:latin typeface="AvantGarde Md BT" panose="020B0602020202020204" pitchFamily="34" charset="0"/>
              </a:rPr>
              <a:t>Lte</a:t>
            </a:r>
            <a:r>
              <a:rPr lang="es-PE" sz="1400" b="1" dirty="0" smtClean="0">
                <a:solidFill>
                  <a:srgbClr val="502D7F"/>
                </a:solidFill>
                <a:latin typeface="AvantGarde Md BT" panose="020B0602020202020204" pitchFamily="34" charset="0"/>
              </a:rPr>
              <a:t>. 03</a:t>
            </a:r>
          </a:p>
          <a:p>
            <a:pPr algn="ctr"/>
            <a:r>
              <a:rPr lang="es-PE" sz="1400" b="1" dirty="0" smtClean="0">
                <a:solidFill>
                  <a:srgbClr val="502D7F"/>
                </a:solidFill>
                <a:latin typeface="AvantGarde Md BT" panose="020B0602020202020204" pitchFamily="34" charset="0"/>
              </a:rPr>
              <a:t>Tumbes</a:t>
            </a:r>
          </a:p>
        </p:txBody>
      </p:sp>
      <p:sp>
        <p:nvSpPr>
          <p:cNvPr id="18" name="www.megaidea.net"/>
          <p:cNvSpPr/>
          <p:nvPr/>
        </p:nvSpPr>
        <p:spPr>
          <a:xfrm>
            <a:off x="1289050" y="2644509"/>
            <a:ext cx="1741540" cy="14400"/>
          </a:xfrm>
          <a:prstGeom prst="rect">
            <a:avLst/>
          </a:prstGeom>
          <a:solidFill>
            <a:srgbClr val="0E9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www.megaidea.net"/>
          <p:cNvSpPr/>
          <p:nvPr/>
        </p:nvSpPr>
        <p:spPr>
          <a:xfrm>
            <a:off x="1800066" y="3399131"/>
            <a:ext cx="1080000" cy="14400"/>
          </a:xfrm>
          <a:prstGeom prst="rect">
            <a:avLst/>
          </a:prstGeom>
          <a:solidFill>
            <a:srgbClr val="0E9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egaIdea 14"/>
          <p:cNvSpPr txBox="1"/>
          <p:nvPr/>
        </p:nvSpPr>
        <p:spPr>
          <a:xfrm>
            <a:off x="2038805" y="5123676"/>
            <a:ext cx="1561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  <a:effectLst>
                  <a:glow rad="127000">
                    <a:srgbClr val="0E9FA2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27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AvantGarde Bk BT</vt:lpstr>
      <vt:lpstr>Arial</vt:lpstr>
      <vt:lpstr>Arial Rounded MT Bold</vt:lpstr>
      <vt:lpstr>Calibri Light</vt:lpstr>
      <vt:lpstr>AvantGarde Md BT</vt:lpstr>
      <vt:lpstr>Calibri</vt:lpstr>
      <vt:lpstr>Hipster Script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Sirenita</cp:keywords>
  <cp:lastModifiedBy>MEGAIDEA</cp:lastModifiedBy>
  <cp:revision>8</cp:revision>
  <dcterms:created xsi:type="dcterms:W3CDTF">2019-11-21T20:21:28Z</dcterms:created>
  <dcterms:modified xsi:type="dcterms:W3CDTF">2023-03-31T14:48:03Z</dcterms:modified>
</cp:coreProperties>
</file>