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amour-Megaidea.Net" pitchFamily="2" charset="0"/>
      <p:bold r:id="rId8"/>
    </p:embeddedFont>
    <p:embeddedFont>
      <p:font typeface="Matilda-Bonifiesta.com" panose="02000606020000020004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Mongolian Baiti" panose="03000500000000000000" pitchFamily="66" charset="0"/>
      <p:regular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BBF"/>
    <a:srgbClr val="652C8C"/>
    <a:srgbClr val="923CC0"/>
    <a:srgbClr val="A563EB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6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9523" y="32582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66559" y="91500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7587" y="45883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8401" y="47026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917" y="394828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nifiesta.com"/>
          <p:cNvSpPr txBox="1"/>
          <p:nvPr/>
        </p:nvSpPr>
        <p:spPr>
          <a:xfrm>
            <a:off x="779125" y="1940518"/>
            <a:ext cx="29108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A563EB"/>
                </a:solidFill>
                <a:latin typeface="Matilda-Bonifiesta.com" panose="02000606020000020004" pitchFamily="2" charset="0"/>
                <a:cs typeface="Mongolian Baiti" panose="03000500000000000000" pitchFamily="66" charset="0"/>
              </a:rPr>
              <a:t>Valentina</a:t>
            </a:r>
          </a:p>
        </p:txBody>
      </p:sp>
      <p:sp>
        <p:nvSpPr>
          <p:cNvPr id="9" name="Bonifiesta.com"/>
          <p:cNvSpPr txBox="1"/>
          <p:nvPr/>
        </p:nvSpPr>
        <p:spPr>
          <a:xfrm>
            <a:off x="1374898" y="2766834"/>
            <a:ext cx="17113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Glamour-Megaidea.Net" pitchFamily="2" charset="0"/>
                <a:cs typeface="Mongolian Baiti" panose="03000500000000000000" pitchFamily="66" charset="0"/>
              </a:rPr>
              <a:t>Mis</a:t>
            </a:r>
            <a:r>
              <a:rPr lang="en-US" sz="2500" dirty="0">
                <a:solidFill>
                  <a:schemeClr val="bg1"/>
                </a:solidFill>
                <a:latin typeface="Glamour-Megaidea.Net" pitchFamily="2" charset="0"/>
                <a:cs typeface="Mongolian Baiti" panose="03000500000000000000" pitchFamily="66" charset="0"/>
              </a:rPr>
              <a:t> 3 </a:t>
            </a:r>
            <a:r>
              <a:rPr lang="en-US" sz="2500" dirty="0" err="1">
                <a:solidFill>
                  <a:schemeClr val="bg1"/>
                </a:solidFill>
                <a:latin typeface="Glamour-Megaidea.Net" pitchFamily="2" charset="0"/>
                <a:cs typeface="Mongolian Baiti" panose="03000500000000000000" pitchFamily="66" charset="0"/>
              </a:rPr>
              <a:t>Meses</a:t>
            </a:r>
            <a:endParaRPr lang="en-US" sz="2500" dirty="0">
              <a:solidFill>
                <a:schemeClr val="bg1"/>
              </a:solidFill>
              <a:latin typeface="Glamour-Megaidea.Net" pitchFamily="2" charset="0"/>
              <a:cs typeface="Mongolian Baiti" panose="03000500000000000000" pitchFamily="66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82879" y="3485940"/>
            <a:ext cx="3920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905FB8"/>
                </a:solidFill>
                <a:latin typeface="Glowworm" panose="020F0804020102020204" pitchFamily="34" charset="0"/>
              </a:rPr>
              <a:t>Sábado</a:t>
            </a:r>
            <a:r>
              <a:rPr lang="en-US" sz="2200" dirty="0" smtClean="0">
                <a:solidFill>
                  <a:srgbClr val="905FB8"/>
                </a:solidFill>
                <a:latin typeface="Glowworm" panose="020F0804020102020204" pitchFamily="34" charset="0"/>
              </a:rPr>
              <a:t> 15 de </a:t>
            </a:r>
            <a:r>
              <a:rPr lang="en-US" sz="2200" dirty="0" err="1" smtClean="0">
                <a:solidFill>
                  <a:srgbClr val="905FB8"/>
                </a:solidFill>
                <a:latin typeface="Glowworm" panose="020F0804020102020204" pitchFamily="34" charset="0"/>
              </a:rPr>
              <a:t>Junio</a:t>
            </a:r>
            <a:endParaRPr lang="en-US" sz="2200" dirty="0">
              <a:solidFill>
                <a:srgbClr val="905FB8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1058634" y="3920352"/>
            <a:ext cx="21689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AA8AB"/>
                </a:solidFill>
                <a:latin typeface="Glowworm" panose="020F0804020102020204" pitchFamily="34" charset="0"/>
              </a:rPr>
              <a:t>15:00 hrs.</a:t>
            </a:r>
            <a:endParaRPr lang="en-US" sz="2500" dirty="0">
              <a:solidFill>
                <a:srgbClr val="0AA8AB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609600" y="4397406"/>
            <a:ext cx="324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D7ABC"/>
                </a:solidFill>
                <a:latin typeface="Glowworm" panose="020F0804020102020204" pitchFamily="34" charset="0"/>
              </a:rPr>
              <a:t>En mi Casa</a:t>
            </a:r>
            <a:endParaRPr lang="en-US" sz="2000" dirty="0">
              <a:solidFill>
                <a:srgbClr val="FD7ABC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045842" y="4914519"/>
            <a:ext cx="2194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923CC0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923CC0"/>
              </a:solidFill>
              <a:latin typeface="Glowworm" panose="020F0804020102020204" pitchFamily="34" charset="0"/>
            </a:endParaRPr>
          </a:p>
        </p:txBody>
      </p:sp>
      <p:pic>
        <p:nvPicPr>
          <p:cNvPr id="16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49" y="83894"/>
            <a:ext cx="1406260" cy="2944806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-1655822" y="5731994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8F3BB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8F3BB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Calibri</vt:lpstr>
      <vt:lpstr>Glamour-Megaidea.Net</vt:lpstr>
      <vt:lpstr>Arial</vt:lpstr>
      <vt:lpstr>Matilda-Bonifiesta.com</vt:lpstr>
      <vt:lpstr>Calibri Light</vt:lpstr>
      <vt:lpstr>Mongolian Baiti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Cola de Sirena</cp:keywords>
  <cp:lastModifiedBy>MEGAIDEA</cp:lastModifiedBy>
  <cp:revision>17</cp:revision>
  <dcterms:created xsi:type="dcterms:W3CDTF">2019-11-13T16:45:46Z</dcterms:created>
  <dcterms:modified xsi:type="dcterms:W3CDTF">2023-03-28T21:41:02Z</dcterms:modified>
</cp:coreProperties>
</file>